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89" r:id="rId4"/>
    <p:sldId id="290" r:id="rId5"/>
    <p:sldId id="266" r:id="rId6"/>
    <p:sldId id="258" r:id="rId7"/>
    <p:sldId id="267" r:id="rId8"/>
    <p:sldId id="259" r:id="rId9"/>
    <p:sldId id="297" r:id="rId10"/>
    <p:sldId id="265" r:id="rId11"/>
    <p:sldId id="275" r:id="rId12"/>
    <p:sldId id="299" r:id="rId13"/>
    <p:sldId id="293" r:id="rId14"/>
    <p:sldId id="274" r:id="rId15"/>
    <p:sldId id="298" r:id="rId16"/>
    <p:sldId id="300" r:id="rId17"/>
    <p:sldId id="302" r:id="rId18"/>
    <p:sldId id="273" r:id="rId19"/>
    <p:sldId id="301" r:id="rId20"/>
    <p:sldId id="292" r:id="rId21"/>
    <p:sldId id="263" r:id="rId22"/>
    <p:sldId id="294" r:id="rId23"/>
    <p:sldId id="285" r:id="rId24"/>
    <p:sldId id="286" r:id="rId25"/>
    <p:sldId id="287" r:id="rId26"/>
    <p:sldId id="269" r:id="rId27"/>
    <p:sldId id="271" r:id="rId28"/>
    <p:sldId id="261" r:id="rId29"/>
    <p:sldId id="280" r:id="rId30"/>
    <p:sldId id="277" r:id="rId31"/>
    <p:sldId id="278" r:id="rId32"/>
    <p:sldId id="281" r:id="rId33"/>
    <p:sldId id="296" r:id="rId34"/>
    <p:sldId id="272" r:id="rId35"/>
    <p:sldId id="295" r:id="rId36"/>
    <p:sldId id="288" r:id="rId37"/>
    <p:sldId id="276" r:id="rId38"/>
    <p:sldId id="282" r:id="rId39"/>
    <p:sldId id="28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146"/>
    <a:srgbClr val="0088AA"/>
    <a:srgbClr val="1A495C"/>
    <a:srgbClr val="E3EBF1"/>
    <a:srgbClr val="D9E3EB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E8000-0FC6-4CCA-8C95-647D75CF4356}" v="313" dt="2024-02-12T20:36:51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98" d="100"/>
          <a:sy n="98" d="100"/>
        </p:scale>
        <p:origin x="1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Fisher - BAS" userId="edd9e138-5de8-412f-a237-99366db62500" providerId="ADAL" clId="{1A937D86-2721-4887-86EA-BA71E2B0C888}"/>
    <pc:docChg chg="undo redo custSel addSld delSld modSld sldOrd">
      <pc:chgData name="Emma Fisher - BAS" userId="edd9e138-5de8-412f-a237-99366db62500" providerId="ADAL" clId="{1A937D86-2721-4887-86EA-BA71E2B0C888}" dt="2024-02-09T17:32:29.220" v="1979" actId="20577"/>
      <pc:docMkLst>
        <pc:docMk/>
      </pc:docMkLst>
      <pc:sldChg chg="addSp delSp modSp mod">
        <pc:chgData name="Emma Fisher - BAS" userId="edd9e138-5de8-412f-a237-99366db62500" providerId="ADAL" clId="{1A937D86-2721-4887-86EA-BA71E2B0C888}" dt="2024-02-09T13:38:48.318" v="482" actId="2711"/>
        <pc:sldMkLst>
          <pc:docMk/>
          <pc:sldMk cId="1733139630" sldId="258"/>
        </pc:sldMkLst>
        <pc:spChg chg="del">
          <ac:chgData name="Emma Fisher - BAS" userId="edd9e138-5de8-412f-a237-99366db62500" providerId="ADAL" clId="{1A937D86-2721-4887-86EA-BA71E2B0C888}" dt="2024-02-09T13:10:08.241" v="199" actId="21"/>
          <ac:spMkLst>
            <pc:docMk/>
            <pc:sldMk cId="1733139630" sldId="258"/>
            <ac:spMk id="6" creationId="{DECCD06D-289E-AC3A-4227-4F2CB0D10558}"/>
          </ac:spMkLst>
        </pc:spChg>
        <pc:spChg chg="add mod">
          <ac:chgData name="Emma Fisher - BAS" userId="edd9e138-5de8-412f-a237-99366db62500" providerId="ADAL" clId="{1A937D86-2721-4887-86EA-BA71E2B0C888}" dt="2024-02-09T13:20:35.196" v="341" actId="1076"/>
          <ac:spMkLst>
            <pc:docMk/>
            <pc:sldMk cId="1733139630" sldId="258"/>
            <ac:spMk id="8" creationId="{FC6E2C77-66B0-8D0D-01EF-19D446400DB3}"/>
          </ac:spMkLst>
        </pc:spChg>
        <pc:spChg chg="add del mod">
          <ac:chgData name="Emma Fisher - BAS" userId="edd9e138-5de8-412f-a237-99366db62500" providerId="ADAL" clId="{1A937D86-2721-4887-86EA-BA71E2B0C888}" dt="2024-02-09T13:09:55.697" v="194"/>
          <ac:spMkLst>
            <pc:docMk/>
            <pc:sldMk cId="1733139630" sldId="258"/>
            <ac:spMk id="9" creationId="{23A498AD-7802-B73C-D8B5-C903BFFE7ED1}"/>
          </ac:spMkLst>
        </pc:spChg>
        <pc:spChg chg="add mod">
          <ac:chgData name="Emma Fisher - BAS" userId="edd9e138-5de8-412f-a237-99366db62500" providerId="ADAL" clId="{1A937D86-2721-4887-86EA-BA71E2B0C888}" dt="2024-02-09T13:38:48.318" v="482" actId="2711"/>
          <ac:spMkLst>
            <pc:docMk/>
            <pc:sldMk cId="1733139630" sldId="258"/>
            <ac:spMk id="10" creationId="{57EFADCE-4EF6-44F2-5569-2B85826EF7F0}"/>
          </ac:spMkLst>
        </pc:spChg>
        <pc:picChg chg="del mod">
          <ac:chgData name="Emma Fisher - BAS" userId="edd9e138-5de8-412f-a237-99366db62500" providerId="ADAL" clId="{1A937D86-2721-4887-86EA-BA71E2B0C888}" dt="2024-02-09T13:09:52.695" v="193" actId="478"/>
          <ac:picMkLst>
            <pc:docMk/>
            <pc:sldMk cId="1733139630" sldId="258"/>
            <ac:picMk id="1026" creationId="{0B206932-21A8-74D3-B1BE-3614F96AD342}"/>
          </ac:picMkLst>
        </pc:picChg>
        <pc:picChg chg="del mod">
          <ac:chgData name="Emma Fisher - BAS" userId="edd9e138-5de8-412f-a237-99366db62500" providerId="ADAL" clId="{1A937D86-2721-4887-86EA-BA71E2B0C888}" dt="2024-02-09T13:09:58.303" v="195" actId="21"/>
          <ac:picMkLst>
            <pc:docMk/>
            <pc:sldMk cId="1733139630" sldId="258"/>
            <ac:picMk id="1028" creationId="{B312F9C4-0A57-2516-D608-58EBA5168175}"/>
          </ac:picMkLst>
        </pc:picChg>
        <pc:picChg chg="add mod">
          <ac:chgData name="Emma Fisher - BAS" userId="edd9e138-5de8-412f-a237-99366db62500" providerId="ADAL" clId="{1A937D86-2721-4887-86EA-BA71E2B0C888}" dt="2024-02-09T13:16:25.402" v="244" actId="14100"/>
          <ac:picMkLst>
            <pc:docMk/>
            <pc:sldMk cId="1733139630" sldId="258"/>
            <ac:picMk id="1030" creationId="{ED962AF9-2CCD-E8C7-4F87-C10296275815}"/>
          </ac:picMkLst>
        </pc:picChg>
      </pc:sldChg>
      <pc:sldChg chg="addSp delSp modSp mod ord">
        <pc:chgData name="Emma Fisher - BAS" userId="edd9e138-5de8-412f-a237-99366db62500" providerId="ADAL" clId="{1A937D86-2721-4887-86EA-BA71E2B0C888}" dt="2024-02-09T17:26:14.776" v="1590"/>
        <pc:sldMkLst>
          <pc:docMk/>
          <pc:sldMk cId="560287911" sldId="259"/>
        </pc:sldMkLst>
        <pc:spChg chg="mod">
          <ac:chgData name="Emma Fisher - BAS" userId="edd9e138-5de8-412f-a237-99366db62500" providerId="ADAL" clId="{1A937D86-2721-4887-86EA-BA71E2B0C888}" dt="2024-02-09T17:16:55.621" v="1265" actId="20577"/>
          <ac:spMkLst>
            <pc:docMk/>
            <pc:sldMk cId="560287911" sldId="259"/>
            <ac:spMk id="3" creationId="{D6B2CA7E-CA9B-F63A-2C97-FEB3AF7AE323}"/>
          </ac:spMkLst>
        </pc:spChg>
        <pc:picChg chg="add del mod">
          <ac:chgData name="Emma Fisher - BAS" userId="edd9e138-5de8-412f-a237-99366db62500" providerId="ADAL" clId="{1A937D86-2721-4887-86EA-BA71E2B0C888}" dt="2024-02-09T13:48:20.608" v="640" actId="478"/>
          <ac:picMkLst>
            <pc:docMk/>
            <pc:sldMk cId="560287911" sldId="259"/>
            <ac:picMk id="7170" creationId="{1AC28D28-8DA1-AEE9-66BC-FC70EA57AD4A}"/>
          </ac:picMkLst>
        </pc:picChg>
      </pc:sldChg>
      <pc:sldChg chg="modSp mod ord">
        <pc:chgData name="Emma Fisher - BAS" userId="edd9e138-5de8-412f-a237-99366db62500" providerId="ADAL" clId="{1A937D86-2721-4887-86EA-BA71E2B0C888}" dt="2024-02-09T17:26:11.800" v="1588"/>
        <pc:sldMkLst>
          <pc:docMk/>
          <pc:sldMk cId="1870958199" sldId="260"/>
        </pc:sldMkLst>
        <pc:spChg chg="mod">
          <ac:chgData name="Emma Fisher - BAS" userId="edd9e138-5de8-412f-a237-99366db62500" providerId="ADAL" clId="{1A937D86-2721-4887-86EA-BA71E2B0C888}" dt="2024-02-09T13:53:47.556" v="655"/>
          <ac:spMkLst>
            <pc:docMk/>
            <pc:sldMk cId="1870958199" sldId="260"/>
            <ac:spMk id="3" creationId="{900FE4C9-F973-B1F1-0B47-434F6D7084D8}"/>
          </ac:spMkLst>
        </pc:spChg>
      </pc:sldChg>
      <pc:sldChg chg="addSp delSp modSp new mod ord">
        <pc:chgData name="Emma Fisher - BAS" userId="edd9e138-5de8-412f-a237-99366db62500" providerId="ADAL" clId="{1A937D86-2721-4887-86EA-BA71E2B0C888}" dt="2024-02-09T17:05:46.080" v="1004"/>
        <pc:sldMkLst>
          <pc:docMk/>
          <pc:sldMk cId="1114666621" sldId="261"/>
        </pc:sldMkLst>
        <pc:spChg chg="mod">
          <ac:chgData name="Emma Fisher - BAS" userId="edd9e138-5de8-412f-a237-99366db62500" providerId="ADAL" clId="{1A937D86-2721-4887-86EA-BA71E2B0C888}" dt="2024-02-09T13:40:29.324" v="506" actId="20577"/>
          <ac:spMkLst>
            <pc:docMk/>
            <pc:sldMk cId="1114666621" sldId="261"/>
            <ac:spMk id="2" creationId="{E077E933-E635-E555-0C7A-251C8D6B5609}"/>
          </ac:spMkLst>
        </pc:spChg>
        <pc:spChg chg="del">
          <ac:chgData name="Emma Fisher - BAS" userId="edd9e138-5de8-412f-a237-99366db62500" providerId="ADAL" clId="{1A937D86-2721-4887-86EA-BA71E2B0C888}" dt="2024-02-09T13:13:22.530" v="219"/>
          <ac:spMkLst>
            <pc:docMk/>
            <pc:sldMk cId="1114666621" sldId="261"/>
            <ac:spMk id="3" creationId="{09200C20-E762-F897-5EAD-55D8FE4E609D}"/>
          </ac:spMkLst>
        </pc:spChg>
        <pc:spChg chg="add del mod">
          <ac:chgData name="Emma Fisher - BAS" userId="edd9e138-5de8-412f-a237-99366db62500" providerId="ADAL" clId="{1A937D86-2721-4887-86EA-BA71E2B0C888}" dt="2024-02-09T13:14:03.725" v="228"/>
          <ac:spMkLst>
            <pc:docMk/>
            <pc:sldMk cId="1114666621" sldId="261"/>
            <ac:spMk id="5" creationId="{5C6DBB66-944A-3F07-94C1-A18FD77E94DB}"/>
          </ac:spMkLst>
        </pc:spChg>
        <pc:picChg chg="add del mod">
          <ac:chgData name="Emma Fisher - BAS" userId="edd9e138-5de8-412f-a237-99366db62500" providerId="ADAL" clId="{1A937D86-2721-4887-86EA-BA71E2B0C888}" dt="2024-02-09T13:14:01.216" v="227" actId="478"/>
          <ac:picMkLst>
            <pc:docMk/>
            <pc:sldMk cId="1114666621" sldId="261"/>
            <ac:picMk id="4098" creationId="{A79FE40F-5A34-31CF-3CB7-A4A5790FD0C7}"/>
          </ac:picMkLst>
        </pc:picChg>
        <pc:picChg chg="add del mod">
          <ac:chgData name="Emma Fisher - BAS" userId="edd9e138-5de8-412f-a237-99366db62500" providerId="ADAL" clId="{1A937D86-2721-4887-86EA-BA71E2B0C888}" dt="2024-02-09T13:14:05.132" v="229" actId="478"/>
          <ac:picMkLst>
            <pc:docMk/>
            <pc:sldMk cId="1114666621" sldId="261"/>
            <ac:picMk id="4100" creationId="{4F6320E5-F538-96DF-CA5C-0A831FAB8386}"/>
          </ac:picMkLst>
        </pc:picChg>
        <pc:picChg chg="add mod">
          <ac:chgData name="Emma Fisher - BAS" userId="edd9e138-5de8-412f-a237-99366db62500" providerId="ADAL" clId="{1A937D86-2721-4887-86EA-BA71E2B0C888}" dt="2024-02-09T13:40:46.521" v="507" actId="1076"/>
          <ac:picMkLst>
            <pc:docMk/>
            <pc:sldMk cId="1114666621" sldId="261"/>
            <ac:picMk id="4102" creationId="{CB2B9998-8E99-1D7E-CB9D-4AC97DFDAD66}"/>
          </ac:picMkLst>
        </pc:picChg>
      </pc:sldChg>
      <pc:sldChg chg="addSp delSp modSp new mod ord">
        <pc:chgData name="Emma Fisher - BAS" userId="edd9e138-5de8-412f-a237-99366db62500" providerId="ADAL" clId="{1A937D86-2721-4887-86EA-BA71E2B0C888}" dt="2024-02-09T17:05:13.792" v="979"/>
        <pc:sldMkLst>
          <pc:docMk/>
          <pc:sldMk cId="2265690950" sldId="262"/>
        </pc:sldMkLst>
        <pc:spChg chg="mod">
          <ac:chgData name="Emma Fisher - BAS" userId="edd9e138-5de8-412f-a237-99366db62500" providerId="ADAL" clId="{1A937D86-2721-4887-86EA-BA71E2B0C888}" dt="2024-02-09T09:45:03.505" v="53" actId="20577"/>
          <ac:spMkLst>
            <pc:docMk/>
            <pc:sldMk cId="2265690950" sldId="262"/>
            <ac:spMk id="2" creationId="{E4E2B873-BD80-2D60-319F-88B5B42B293F}"/>
          </ac:spMkLst>
        </pc:spChg>
        <pc:spChg chg="del">
          <ac:chgData name="Emma Fisher - BAS" userId="edd9e138-5de8-412f-a237-99366db62500" providerId="ADAL" clId="{1A937D86-2721-4887-86EA-BA71E2B0C888}" dt="2024-02-09T13:10:10.720" v="200"/>
          <ac:spMkLst>
            <pc:docMk/>
            <pc:sldMk cId="2265690950" sldId="262"/>
            <ac:spMk id="3" creationId="{CE27C1F4-5342-45D7-A1D5-F177A90D2A3E}"/>
          </ac:spMkLst>
        </pc:spChg>
        <pc:spChg chg="add mod">
          <ac:chgData name="Emma Fisher - BAS" userId="edd9e138-5de8-412f-a237-99366db62500" providerId="ADAL" clId="{1A937D86-2721-4887-86EA-BA71E2B0C888}" dt="2024-02-09T13:10:21.379" v="206" actId="14100"/>
          <ac:spMkLst>
            <pc:docMk/>
            <pc:sldMk cId="2265690950" sldId="262"/>
            <ac:spMk id="6" creationId="{8D45CC07-91A8-0928-3DD6-6019333F12D0}"/>
          </ac:spMkLst>
        </pc:spChg>
        <pc:picChg chg="add mod">
          <ac:chgData name="Emma Fisher - BAS" userId="edd9e138-5de8-412f-a237-99366db62500" providerId="ADAL" clId="{1A937D86-2721-4887-86EA-BA71E2B0C888}" dt="2024-02-09T13:10:22.779" v="207" actId="1076"/>
          <ac:picMkLst>
            <pc:docMk/>
            <pc:sldMk cId="2265690950" sldId="262"/>
            <ac:picMk id="5" creationId="{F783ABC3-AA14-0CBD-1C24-2852EAF4E64F}"/>
          </ac:picMkLst>
        </pc:picChg>
      </pc:sldChg>
      <pc:sldChg chg="addSp delSp modSp new mod ord">
        <pc:chgData name="Emma Fisher - BAS" userId="edd9e138-5de8-412f-a237-99366db62500" providerId="ADAL" clId="{1A937D86-2721-4887-86EA-BA71E2B0C888}" dt="2024-02-09T17:00:25.684" v="731" actId="1076"/>
        <pc:sldMkLst>
          <pc:docMk/>
          <pc:sldMk cId="1205894503" sldId="263"/>
        </pc:sldMkLst>
        <pc:spChg chg="mod">
          <ac:chgData name="Emma Fisher - BAS" userId="edd9e138-5de8-412f-a237-99366db62500" providerId="ADAL" clId="{1A937D86-2721-4887-86EA-BA71E2B0C888}" dt="2024-02-09T09:45:09.834" v="65" actId="20577"/>
          <ac:spMkLst>
            <pc:docMk/>
            <pc:sldMk cId="1205894503" sldId="263"/>
            <ac:spMk id="2" creationId="{4DD03945-543A-17BE-A047-6DC081B59D4C}"/>
          </ac:spMkLst>
        </pc:spChg>
        <pc:spChg chg="del">
          <ac:chgData name="Emma Fisher - BAS" userId="edd9e138-5de8-412f-a237-99366db62500" providerId="ADAL" clId="{1A937D86-2721-4887-86EA-BA71E2B0C888}" dt="2024-02-09T09:45:20.678" v="66"/>
          <ac:spMkLst>
            <pc:docMk/>
            <pc:sldMk cId="1205894503" sldId="263"/>
            <ac:spMk id="3" creationId="{2801D1FA-C2ED-1EF7-EE4D-C69DD94467C2}"/>
          </ac:spMkLst>
        </pc:spChg>
        <pc:spChg chg="add mod">
          <ac:chgData name="Emma Fisher - BAS" userId="edd9e138-5de8-412f-a237-99366db62500" providerId="ADAL" clId="{1A937D86-2721-4887-86EA-BA71E2B0C888}" dt="2024-02-09T10:42:29.946" v="80" actId="20577"/>
          <ac:spMkLst>
            <pc:docMk/>
            <pc:sldMk cId="1205894503" sldId="263"/>
            <ac:spMk id="5" creationId="{2E57E65B-1842-7C17-5010-29DA9F37D261}"/>
          </ac:spMkLst>
        </pc:spChg>
        <pc:picChg chg="add mod">
          <ac:chgData name="Emma Fisher - BAS" userId="edd9e138-5de8-412f-a237-99366db62500" providerId="ADAL" clId="{1A937D86-2721-4887-86EA-BA71E2B0C888}" dt="2024-02-09T17:00:25.684" v="731" actId="1076"/>
          <ac:picMkLst>
            <pc:docMk/>
            <pc:sldMk cId="1205894503" sldId="263"/>
            <ac:picMk id="7" creationId="{2CF9ED52-91EF-C7C2-FC51-84B7DA7D6791}"/>
          </ac:picMkLst>
        </pc:picChg>
        <pc:picChg chg="add mod">
          <ac:chgData name="Emma Fisher - BAS" userId="edd9e138-5de8-412f-a237-99366db62500" providerId="ADAL" clId="{1A937D86-2721-4887-86EA-BA71E2B0C888}" dt="2024-02-09T09:45:20.678" v="66"/>
          <ac:picMkLst>
            <pc:docMk/>
            <pc:sldMk cId="1205894503" sldId="263"/>
            <ac:picMk id="2050" creationId="{08294BB7-B911-0665-A827-B8CDB8FE8E6A}"/>
          </ac:picMkLst>
        </pc:picChg>
      </pc:sldChg>
      <pc:sldChg chg="addSp delSp modSp new mod">
        <pc:chgData name="Emma Fisher - BAS" userId="edd9e138-5de8-412f-a237-99366db62500" providerId="ADAL" clId="{1A937D86-2721-4887-86EA-BA71E2B0C888}" dt="2024-02-09T17:10:29.326" v="1081" actId="255"/>
        <pc:sldMkLst>
          <pc:docMk/>
          <pc:sldMk cId="1775523754" sldId="264"/>
        </pc:sldMkLst>
        <pc:spChg chg="mod">
          <ac:chgData name="Emma Fisher - BAS" userId="edd9e138-5de8-412f-a237-99366db62500" providerId="ADAL" clId="{1A937D86-2721-4887-86EA-BA71E2B0C888}" dt="2024-02-09T11:42:40.615" v="130" actId="20577"/>
          <ac:spMkLst>
            <pc:docMk/>
            <pc:sldMk cId="1775523754" sldId="264"/>
            <ac:spMk id="2" creationId="{846EB1E7-115F-C103-B19D-69A2DC303BE1}"/>
          </ac:spMkLst>
        </pc:spChg>
        <pc:spChg chg="mod">
          <ac:chgData name="Emma Fisher - BAS" userId="edd9e138-5de8-412f-a237-99366db62500" providerId="ADAL" clId="{1A937D86-2721-4887-86EA-BA71E2B0C888}" dt="2024-02-09T17:10:29.326" v="1081" actId="255"/>
          <ac:spMkLst>
            <pc:docMk/>
            <pc:sldMk cId="1775523754" sldId="264"/>
            <ac:spMk id="3" creationId="{BAD43E73-4E19-F072-1786-A38A187DF983}"/>
          </ac:spMkLst>
        </pc:spChg>
        <pc:spChg chg="add del">
          <ac:chgData name="Emma Fisher - BAS" userId="edd9e138-5de8-412f-a237-99366db62500" providerId="ADAL" clId="{1A937D86-2721-4887-86EA-BA71E2B0C888}" dt="2024-02-09T11:43:35.785" v="161"/>
          <ac:spMkLst>
            <pc:docMk/>
            <pc:sldMk cId="1775523754" sldId="264"/>
            <ac:spMk id="5" creationId="{71C3BB04-A3E5-35DA-9652-F59E1F8FAA87}"/>
          </ac:spMkLst>
        </pc:spChg>
        <pc:spChg chg="add del mod">
          <ac:chgData name="Emma Fisher - BAS" userId="edd9e138-5de8-412f-a237-99366db62500" providerId="ADAL" clId="{1A937D86-2721-4887-86EA-BA71E2B0C888}" dt="2024-02-09T11:43:51.642" v="167" actId="478"/>
          <ac:spMkLst>
            <pc:docMk/>
            <pc:sldMk cId="1775523754" sldId="264"/>
            <ac:spMk id="6" creationId="{8D714B45-499D-3B7B-2A57-BC3A34B4669B}"/>
          </ac:spMkLst>
        </pc:spChg>
      </pc:sldChg>
      <pc:sldChg chg="modSp new mod">
        <pc:chgData name="Emma Fisher - BAS" userId="edd9e138-5de8-412f-a237-99366db62500" providerId="ADAL" clId="{1A937D86-2721-4887-86EA-BA71E2B0C888}" dt="2024-02-09T17:15:02.836" v="1094" actId="27636"/>
        <pc:sldMkLst>
          <pc:docMk/>
          <pc:sldMk cId="3276662811" sldId="265"/>
        </pc:sldMkLst>
        <pc:spChg chg="mod">
          <ac:chgData name="Emma Fisher - BAS" userId="edd9e138-5de8-412f-a237-99366db62500" providerId="ADAL" clId="{1A937D86-2721-4887-86EA-BA71E2B0C888}" dt="2024-02-09T12:59:43.554" v="186" actId="20577"/>
          <ac:spMkLst>
            <pc:docMk/>
            <pc:sldMk cId="3276662811" sldId="265"/>
            <ac:spMk id="2" creationId="{A83CE120-BB73-C66E-D298-EC7C76F7EE55}"/>
          </ac:spMkLst>
        </pc:spChg>
        <pc:spChg chg="mod">
          <ac:chgData name="Emma Fisher - BAS" userId="edd9e138-5de8-412f-a237-99366db62500" providerId="ADAL" clId="{1A937D86-2721-4887-86EA-BA71E2B0C888}" dt="2024-02-09T17:15:02.836" v="1094" actId="27636"/>
          <ac:spMkLst>
            <pc:docMk/>
            <pc:sldMk cId="3276662811" sldId="265"/>
            <ac:spMk id="3" creationId="{F235E3F9-4205-7C6C-34F7-A8494DFA5390}"/>
          </ac:spMkLst>
        </pc:spChg>
      </pc:sldChg>
      <pc:sldChg chg="addSp delSp modSp add mod ord">
        <pc:chgData name="Emma Fisher - BAS" userId="edd9e138-5de8-412f-a237-99366db62500" providerId="ADAL" clId="{1A937D86-2721-4887-86EA-BA71E2B0C888}" dt="2024-02-09T13:44:39.097" v="639"/>
        <pc:sldMkLst>
          <pc:docMk/>
          <pc:sldMk cId="1287472338" sldId="266"/>
        </pc:sldMkLst>
        <pc:spChg chg="add del mod">
          <ac:chgData name="Emma Fisher - BAS" userId="edd9e138-5de8-412f-a237-99366db62500" providerId="ADAL" clId="{1A937D86-2721-4887-86EA-BA71E2B0C888}" dt="2024-02-09T13:15:51.712" v="235"/>
          <ac:spMkLst>
            <pc:docMk/>
            <pc:sldMk cId="1287472338" sldId="266"/>
            <ac:spMk id="3" creationId="{C125EFD5-D281-F8B2-442B-90AA316FBDB4}"/>
          </ac:spMkLst>
        </pc:spChg>
        <pc:spChg chg="add mod">
          <ac:chgData name="Emma Fisher - BAS" userId="edd9e138-5de8-412f-a237-99366db62500" providerId="ADAL" clId="{1A937D86-2721-4887-86EA-BA71E2B0C888}" dt="2024-02-09T13:44:39.097" v="639"/>
          <ac:spMkLst>
            <pc:docMk/>
            <pc:sldMk cId="1287472338" sldId="266"/>
            <ac:spMk id="5" creationId="{9A9C05BA-AA22-4CA8-6EAC-41B63FECCE1C}"/>
          </ac:spMkLst>
        </pc:spChg>
        <pc:spChg chg="add del mod">
          <ac:chgData name="Emma Fisher - BAS" userId="edd9e138-5de8-412f-a237-99366db62500" providerId="ADAL" clId="{1A937D86-2721-4887-86EA-BA71E2B0C888}" dt="2024-02-09T13:20:16.983" v="336" actId="21"/>
          <ac:spMkLst>
            <pc:docMk/>
            <pc:sldMk cId="1287472338" sldId="266"/>
            <ac:spMk id="7" creationId="{25009372-65FA-4041-CC84-72DB16DA715D}"/>
          </ac:spMkLst>
        </pc:spChg>
        <pc:spChg chg="del">
          <ac:chgData name="Emma Fisher - BAS" userId="edd9e138-5de8-412f-a237-99366db62500" providerId="ADAL" clId="{1A937D86-2721-4887-86EA-BA71E2B0C888}" dt="2024-02-09T13:16:00.923" v="237" actId="478"/>
          <ac:spMkLst>
            <pc:docMk/>
            <pc:sldMk cId="1287472338" sldId="266"/>
            <ac:spMk id="8" creationId="{FC6E2C77-66B0-8D0D-01EF-19D446400DB3}"/>
          </ac:spMkLst>
        </pc:spChg>
        <pc:picChg chg="del">
          <ac:chgData name="Emma Fisher - BAS" userId="edd9e138-5de8-412f-a237-99366db62500" providerId="ADAL" clId="{1A937D86-2721-4887-86EA-BA71E2B0C888}" dt="2024-02-09T13:15:49.820" v="234" actId="478"/>
          <ac:picMkLst>
            <pc:docMk/>
            <pc:sldMk cId="1287472338" sldId="266"/>
            <ac:picMk id="1030" creationId="{ED962AF9-2CCD-E8C7-4F87-C10296275815}"/>
          </ac:picMkLst>
        </pc:picChg>
        <pc:picChg chg="add mod">
          <ac:chgData name="Emma Fisher - BAS" userId="edd9e138-5de8-412f-a237-99366db62500" providerId="ADAL" clId="{1A937D86-2721-4887-86EA-BA71E2B0C888}" dt="2024-02-09T13:27:18.034" v="427" actId="1076"/>
          <ac:picMkLst>
            <pc:docMk/>
            <pc:sldMk cId="1287472338" sldId="266"/>
            <ac:picMk id="6146" creationId="{E3ED98C5-8C5E-12D2-52D9-EDD1F166BDD7}"/>
          </ac:picMkLst>
        </pc:picChg>
      </pc:sldChg>
      <pc:sldChg chg="addSp delSp modSp new mod ord">
        <pc:chgData name="Emma Fisher - BAS" userId="edd9e138-5de8-412f-a237-99366db62500" providerId="ADAL" clId="{1A937D86-2721-4887-86EA-BA71E2B0C888}" dt="2024-02-09T13:48:38.489" v="650" actId="1076"/>
        <pc:sldMkLst>
          <pc:docMk/>
          <pc:sldMk cId="705452302" sldId="267"/>
        </pc:sldMkLst>
        <pc:spChg chg="mod">
          <ac:chgData name="Emma Fisher - BAS" userId="edd9e138-5de8-412f-a237-99366db62500" providerId="ADAL" clId="{1A937D86-2721-4887-86EA-BA71E2B0C888}" dt="2024-02-09T13:39:56.123" v="503" actId="20577"/>
          <ac:spMkLst>
            <pc:docMk/>
            <pc:sldMk cId="705452302" sldId="267"/>
            <ac:spMk id="2" creationId="{E3675DF1-3FF8-C978-E0DE-AF18CC6B12C9}"/>
          </ac:spMkLst>
        </pc:spChg>
        <pc:spChg chg="del">
          <ac:chgData name="Emma Fisher - BAS" userId="edd9e138-5de8-412f-a237-99366db62500" providerId="ADAL" clId="{1A937D86-2721-4887-86EA-BA71E2B0C888}" dt="2024-02-09T13:48:23.689" v="641"/>
          <ac:spMkLst>
            <pc:docMk/>
            <pc:sldMk cId="705452302" sldId="267"/>
            <ac:spMk id="3" creationId="{C310DA21-0A68-55FC-6C8E-B772A846C8B4}"/>
          </ac:spMkLst>
        </pc:spChg>
        <pc:picChg chg="add mod">
          <ac:chgData name="Emma Fisher - BAS" userId="edd9e138-5de8-412f-a237-99366db62500" providerId="ADAL" clId="{1A937D86-2721-4887-86EA-BA71E2B0C888}" dt="2024-02-09T13:48:37.338" v="649" actId="1076"/>
          <ac:picMkLst>
            <pc:docMk/>
            <pc:sldMk cId="705452302" sldId="267"/>
            <ac:picMk id="8194" creationId="{AC31794D-A8DF-EE02-797D-541CA22DDC46}"/>
          </ac:picMkLst>
        </pc:picChg>
        <pc:picChg chg="add mod">
          <ac:chgData name="Emma Fisher - BAS" userId="edd9e138-5de8-412f-a237-99366db62500" providerId="ADAL" clId="{1A937D86-2721-4887-86EA-BA71E2B0C888}" dt="2024-02-09T13:48:38.489" v="650" actId="1076"/>
          <ac:picMkLst>
            <pc:docMk/>
            <pc:sldMk cId="705452302" sldId="267"/>
            <ac:picMk id="8196" creationId="{5210A1B3-C67F-BF67-F723-75421AB2D592}"/>
          </ac:picMkLst>
        </pc:picChg>
      </pc:sldChg>
      <pc:sldChg chg="modSp new mod">
        <pc:chgData name="Emma Fisher - BAS" userId="edd9e138-5de8-412f-a237-99366db62500" providerId="ADAL" clId="{1A937D86-2721-4887-86EA-BA71E2B0C888}" dt="2024-02-09T17:02:36.097" v="945" actId="20577"/>
        <pc:sldMkLst>
          <pc:docMk/>
          <pc:sldMk cId="2892549480" sldId="268"/>
        </pc:sldMkLst>
        <pc:spChg chg="mod">
          <ac:chgData name="Emma Fisher - BAS" userId="edd9e138-5de8-412f-a237-99366db62500" providerId="ADAL" clId="{1A937D86-2721-4887-86EA-BA71E2B0C888}" dt="2024-02-09T17:01:31.145" v="853" actId="20577"/>
          <ac:spMkLst>
            <pc:docMk/>
            <pc:sldMk cId="2892549480" sldId="268"/>
            <ac:spMk id="2" creationId="{C3C613F2-B036-7AD8-1952-B4070A22BBA7}"/>
          </ac:spMkLst>
        </pc:spChg>
        <pc:spChg chg="mod">
          <ac:chgData name="Emma Fisher - BAS" userId="edd9e138-5de8-412f-a237-99366db62500" providerId="ADAL" clId="{1A937D86-2721-4887-86EA-BA71E2B0C888}" dt="2024-02-09T17:02:36.097" v="945" actId="20577"/>
          <ac:spMkLst>
            <pc:docMk/>
            <pc:sldMk cId="2892549480" sldId="268"/>
            <ac:spMk id="3" creationId="{3CD0BCF6-A67A-2A3A-1C5E-1F4D0F8987AA}"/>
          </ac:spMkLst>
        </pc:spChg>
      </pc:sldChg>
      <pc:sldChg chg="modSp new mod">
        <pc:chgData name="Emma Fisher - BAS" userId="edd9e138-5de8-412f-a237-99366db62500" providerId="ADAL" clId="{1A937D86-2721-4887-86EA-BA71E2B0C888}" dt="2024-02-09T17:02:08.817" v="926" actId="20577"/>
        <pc:sldMkLst>
          <pc:docMk/>
          <pc:sldMk cId="1773832394" sldId="269"/>
        </pc:sldMkLst>
        <pc:spChg chg="mod">
          <ac:chgData name="Emma Fisher - BAS" userId="edd9e138-5de8-412f-a237-99366db62500" providerId="ADAL" clId="{1A937D86-2721-4887-86EA-BA71E2B0C888}" dt="2024-02-09T17:01:02.903" v="780" actId="20577"/>
          <ac:spMkLst>
            <pc:docMk/>
            <pc:sldMk cId="1773832394" sldId="269"/>
            <ac:spMk id="2" creationId="{30A27CBC-305D-F4AA-CB57-A8365A29BE7D}"/>
          </ac:spMkLst>
        </pc:spChg>
        <pc:spChg chg="mod">
          <ac:chgData name="Emma Fisher - BAS" userId="edd9e138-5de8-412f-a237-99366db62500" providerId="ADAL" clId="{1A937D86-2721-4887-86EA-BA71E2B0C888}" dt="2024-02-09T17:02:08.817" v="926" actId="20577"/>
          <ac:spMkLst>
            <pc:docMk/>
            <pc:sldMk cId="1773832394" sldId="269"/>
            <ac:spMk id="3" creationId="{7C621270-6822-B0B5-DC50-A745712ECD5E}"/>
          </ac:spMkLst>
        </pc:spChg>
      </pc:sldChg>
      <pc:sldChg chg="modSp new mod ord">
        <pc:chgData name="Emma Fisher - BAS" userId="edd9e138-5de8-412f-a237-99366db62500" providerId="ADAL" clId="{1A937D86-2721-4887-86EA-BA71E2B0C888}" dt="2024-02-09T17:28:13.334" v="1716" actId="20577"/>
        <pc:sldMkLst>
          <pc:docMk/>
          <pc:sldMk cId="1825056014" sldId="270"/>
        </pc:sldMkLst>
        <pc:spChg chg="mod">
          <ac:chgData name="Emma Fisher - BAS" userId="edd9e138-5de8-412f-a237-99366db62500" providerId="ADAL" clId="{1A937D86-2721-4887-86EA-BA71E2B0C888}" dt="2024-02-09T17:16:26.444" v="1214" actId="20577"/>
          <ac:spMkLst>
            <pc:docMk/>
            <pc:sldMk cId="1825056014" sldId="270"/>
            <ac:spMk id="2" creationId="{82EC46FF-6830-2EBB-9685-5F3111239E96}"/>
          </ac:spMkLst>
        </pc:spChg>
        <pc:spChg chg="mod">
          <ac:chgData name="Emma Fisher - BAS" userId="edd9e138-5de8-412f-a237-99366db62500" providerId="ADAL" clId="{1A937D86-2721-4887-86EA-BA71E2B0C888}" dt="2024-02-09T17:28:13.334" v="1716" actId="20577"/>
          <ac:spMkLst>
            <pc:docMk/>
            <pc:sldMk cId="1825056014" sldId="270"/>
            <ac:spMk id="3" creationId="{BC24B3BD-B9FE-6AB4-A2C4-78AED96EBF9B}"/>
          </ac:spMkLst>
        </pc:spChg>
      </pc:sldChg>
      <pc:sldChg chg="modSp new mod">
        <pc:chgData name="Emma Fisher - BAS" userId="edd9e138-5de8-412f-a237-99366db62500" providerId="ADAL" clId="{1A937D86-2721-4887-86EA-BA71E2B0C888}" dt="2024-02-09T17:16:17.796" v="1200" actId="20577"/>
        <pc:sldMkLst>
          <pc:docMk/>
          <pc:sldMk cId="3326519022" sldId="271"/>
        </pc:sldMkLst>
        <pc:spChg chg="mod">
          <ac:chgData name="Emma Fisher - BAS" userId="edd9e138-5de8-412f-a237-99366db62500" providerId="ADAL" clId="{1A937D86-2721-4887-86EA-BA71E2B0C888}" dt="2024-02-09T17:05:43.423" v="1002" actId="20577"/>
          <ac:spMkLst>
            <pc:docMk/>
            <pc:sldMk cId="3326519022" sldId="271"/>
            <ac:spMk id="2" creationId="{501734D1-BA63-8B94-99FF-C05E2715B42D}"/>
          </ac:spMkLst>
        </pc:spChg>
        <pc:spChg chg="mod">
          <ac:chgData name="Emma Fisher - BAS" userId="edd9e138-5de8-412f-a237-99366db62500" providerId="ADAL" clId="{1A937D86-2721-4887-86EA-BA71E2B0C888}" dt="2024-02-09T17:16:17.796" v="1200" actId="20577"/>
          <ac:spMkLst>
            <pc:docMk/>
            <pc:sldMk cId="3326519022" sldId="271"/>
            <ac:spMk id="3" creationId="{E327BA82-3FAE-F18E-F063-AEEE04953623}"/>
          </ac:spMkLst>
        </pc:spChg>
      </pc:sldChg>
      <pc:sldChg chg="addSp delSp modSp new mod">
        <pc:chgData name="Emma Fisher - BAS" userId="edd9e138-5de8-412f-a237-99366db62500" providerId="ADAL" clId="{1A937D86-2721-4887-86EA-BA71E2B0C888}" dt="2024-02-09T17:06:58.979" v="1060" actId="20577"/>
        <pc:sldMkLst>
          <pc:docMk/>
          <pc:sldMk cId="2937437157" sldId="272"/>
        </pc:sldMkLst>
        <pc:spChg chg="mod">
          <ac:chgData name="Emma Fisher - BAS" userId="edd9e138-5de8-412f-a237-99366db62500" providerId="ADAL" clId="{1A937D86-2721-4887-86EA-BA71E2B0C888}" dt="2024-02-09T17:06:58.979" v="1060" actId="20577"/>
          <ac:spMkLst>
            <pc:docMk/>
            <pc:sldMk cId="2937437157" sldId="272"/>
            <ac:spMk id="2" creationId="{5A4BECBD-3678-B123-1CD6-EBADA3C16765}"/>
          </ac:spMkLst>
        </pc:spChg>
        <pc:spChg chg="del">
          <ac:chgData name="Emma Fisher - BAS" userId="edd9e138-5de8-412f-a237-99366db62500" providerId="ADAL" clId="{1A937D86-2721-4887-86EA-BA71E2B0C888}" dt="2024-02-09T17:06:25.428" v="1040"/>
          <ac:spMkLst>
            <pc:docMk/>
            <pc:sldMk cId="2937437157" sldId="272"/>
            <ac:spMk id="3" creationId="{991317CA-95D0-A194-51E4-D9E421C052B5}"/>
          </ac:spMkLst>
        </pc:spChg>
        <pc:picChg chg="add mod">
          <ac:chgData name="Emma Fisher - BAS" userId="edd9e138-5de8-412f-a237-99366db62500" providerId="ADAL" clId="{1A937D86-2721-4887-86EA-BA71E2B0C888}" dt="2024-02-09T17:06:30.356" v="1042" actId="14100"/>
          <ac:picMkLst>
            <pc:docMk/>
            <pc:sldMk cId="2937437157" sldId="272"/>
            <ac:picMk id="9218" creationId="{7EE13504-B6A8-DA01-52EA-DF1340A5120C}"/>
          </ac:picMkLst>
        </pc:picChg>
      </pc:sldChg>
      <pc:sldChg chg="addSp delSp modSp new mod ord">
        <pc:chgData name="Emma Fisher - BAS" userId="edd9e138-5de8-412f-a237-99366db62500" providerId="ADAL" clId="{1A937D86-2721-4887-86EA-BA71E2B0C888}" dt="2024-02-09T17:14:14.302" v="1086"/>
        <pc:sldMkLst>
          <pc:docMk/>
          <pc:sldMk cId="4221248522" sldId="273"/>
        </pc:sldMkLst>
        <pc:spChg chg="mod">
          <ac:chgData name="Emma Fisher - BAS" userId="edd9e138-5de8-412f-a237-99366db62500" providerId="ADAL" clId="{1A937D86-2721-4887-86EA-BA71E2B0C888}" dt="2024-02-09T17:09:33.529" v="1077" actId="20577"/>
          <ac:spMkLst>
            <pc:docMk/>
            <pc:sldMk cId="4221248522" sldId="273"/>
            <ac:spMk id="2" creationId="{2F9F8E8B-578B-190C-909F-562940DD8C93}"/>
          </ac:spMkLst>
        </pc:spChg>
        <pc:spChg chg="add del">
          <ac:chgData name="Emma Fisher - BAS" userId="edd9e138-5de8-412f-a237-99366db62500" providerId="ADAL" clId="{1A937D86-2721-4887-86EA-BA71E2B0C888}" dt="2024-02-09T17:10:03.153" v="1079"/>
          <ac:spMkLst>
            <pc:docMk/>
            <pc:sldMk cId="4221248522" sldId="273"/>
            <ac:spMk id="3" creationId="{BD2BF072-134B-EF9A-717D-210C18B62414}"/>
          </ac:spMkLst>
        </pc:spChg>
        <pc:spChg chg="add del mod">
          <ac:chgData name="Emma Fisher - BAS" userId="edd9e138-5de8-412f-a237-99366db62500" providerId="ADAL" clId="{1A937D86-2721-4887-86EA-BA71E2B0C888}" dt="2024-02-09T17:10:03.153" v="1079"/>
          <ac:spMkLst>
            <pc:docMk/>
            <pc:sldMk cId="4221248522" sldId="273"/>
            <ac:spMk id="5" creationId="{D9AF01C4-B8DE-E0DC-3E49-CC247CFB8154}"/>
          </ac:spMkLst>
        </pc:spChg>
      </pc:sldChg>
      <pc:sldChg chg="addSp delSp modSp new mod">
        <pc:chgData name="Emma Fisher - BAS" userId="edd9e138-5de8-412f-a237-99366db62500" providerId="ADAL" clId="{1A937D86-2721-4887-86EA-BA71E2B0C888}" dt="2024-02-09T17:26:42.335" v="1592" actId="255"/>
        <pc:sldMkLst>
          <pc:docMk/>
          <pc:sldMk cId="3678856414" sldId="274"/>
        </pc:sldMkLst>
        <pc:spChg chg="del">
          <ac:chgData name="Emma Fisher - BAS" userId="edd9e138-5de8-412f-a237-99366db62500" providerId="ADAL" clId="{1A937D86-2721-4887-86EA-BA71E2B0C888}" dt="2024-02-09T17:13:23.279" v="1083"/>
          <ac:spMkLst>
            <pc:docMk/>
            <pc:sldMk cId="3678856414" sldId="274"/>
            <ac:spMk id="3" creationId="{A2A4BCB4-4E09-5677-A1B4-FAF0F0FCE9DE}"/>
          </ac:spMkLst>
        </pc:spChg>
        <pc:spChg chg="add mod">
          <ac:chgData name="Emma Fisher - BAS" userId="edd9e138-5de8-412f-a237-99366db62500" providerId="ADAL" clId="{1A937D86-2721-4887-86EA-BA71E2B0C888}" dt="2024-02-09T17:26:42.335" v="1592" actId="255"/>
          <ac:spMkLst>
            <pc:docMk/>
            <pc:sldMk cId="3678856414" sldId="274"/>
            <ac:spMk id="5" creationId="{896A1519-6F44-2103-AD45-2F20B4B40548}"/>
          </ac:spMkLst>
        </pc:spChg>
      </pc:sldChg>
      <pc:sldChg chg="addSp delSp modSp new mod">
        <pc:chgData name="Emma Fisher - BAS" userId="edd9e138-5de8-412f-a237-99366db62500" providerId="ADAL" clId="{1A937D86-2721-4887-86EA-BA71E2B0C888}" dt="2024-02-09T17:14:35.659" v="1092" actId="1076"/>
        <pc:sldMkLst>
          <pc:docMk/>
          <pc:sldMk cId="1676709488" sldId="275"/>
        </pc:sldMkLst>
        <pc:spChg chg="del">
          <ac:chgData name="Emma Fisher - BAS" userId="edd9e138-5de8-412f-a237-99366db62500" providerId="ADAL" clId="{1A937D86-2721-4887-86EA-BA71E2B0C888}" dt="2024-02-09T17:14:18.198" v="1088"/>
          <ac:spMkLst>
            <pc:docMk/>
            <pc:sldMk cId="1676709488" sldId="275"/>
            <ac:spMk id="3" creationId="{FCEBAD9E-A9A0-296B-27D1-4AAA7481B49A}"/>
          </ac:spMkLst>
        </pc:spChg>
        <pc:spChg chg="add mod">
          <ac:chgData name="Emma Fisher - BAS" userId="edd9e138-5de8-412f-a237-99366db62500" providerId="ADAL" clId="{1A937D86-2721-4887-86EA-BA71E2B0C888}" dt="2024-02-09T17:14:35.659" v="1092" actId="1076"/>
          <ac:spMkLst>
            <pc:docMk/>
            <pc:sldMk cId="1676709488" sldId="275"/>
            <ac:spMk id="5" creationId="{E07E5CC9-E964-9CCE-3C1A-0D6F36530798}"/>
          </ac:spMkLst>
        </pc:spChg>
      </pc:sldChg>
      <pc:sldChg chg="modSp new mod">
        <pc:chgData name="Emma Fisher - BAS" userId="edd9e138-5de8-412f-a237-99366db62500" providerId="ADAL" clId="{1A937D86-2721-4887-86EA-BA71E2B0C888}" dt="2024-02-09T17:31:55.461" v="1977" actId="313"/>
        <pc:sldMkLst>
          <pc:docMk/>
          <pc:sldMk cId="22959506" sldId="276"/>
        </pc:sldMkLst>
        <pc:spChg chg="mod">
          <ac:chgData name="Emma Fisher - BAS" userId="edd9e138-5de8-412f-a237-99366db62500" providerId="ADAL" clId="{1A937D86-2721-4887-86EA-BA71E2B0C888}" dt="2024-02-09T17:25:19.463" v="1582" actId="20577"/>
          <ac:spMkLst>
            <pc:docMk/>
            <pc:sldMk cId="22959506" sldId="276"/>
            <ac:spMk id="2" creationId="{336E7F9F-C454-9A26-9D1E-F6B4F0A363E6}"/>
          </ac:spMkLst>
        </pc:spChg>
        <pc:spChg chg="mod">
          <ac:chgData name="Emma Fisher - BAS" userId="edd9e138-5de8-412f-a237-99366db62500" providerId="ADAL" clId="{1A937D86-2721-4887-86EA-BA71E2B0C888}" dt="2024-02-09T17:31:55.461" v="1977" actId="313"/>
          <ac:spMkLst>
            <pc:docMk/>
            <pc:sldMk cId="22959506" sldId="276"/>
            <ac:spMk id="3" creationId="{4B7B3CE2-911C-E675-BD30-867F77A1977C}"/>
          </ac:spMkLst>
        </pc:spChg>
      </pc:sldChg>
      <pc:sldChg chg="modSp new mod ord">
        <pc:chgData name="Emma Fisher - BAS" userId="edd9e138-5de8-412f-a237-99366db62500" providerId="ADAL" clId="{1A937D86-2721-4887-86EA-BA71E2B0C888}" dt="2024-02-09T17:29:12.429" v="1753"/>
        <pc:sldMkLst>
          <pc:docMk/>
          <pc:sldMk cId="3997233770" sldId="277"/>
        </pc:sldMkLst>
        <pc:spChg chg="mod">
          <ac:chgData name="Emma Fisher - BAS" userId="edd9e138-5de8-412f-a237-99366db62500" providerId="ADAL" clId="{1A937D86-2721-4887-86EA-BA71E2B0C888}" dt="2024-02-09T17:19:00.134" v="1368" actId="20577"/>
          <ac:spMkLst>
            <pc:docMk/>
            <pc:sldMk cId="3997233770" sldId="277"/>
            <ac:spMk id="2" creationId="{0056B6C7-027E-C353-EF97-E8204C079DE7}"/>
          </ac:spMkLst>
        </pc:spChg>
      </pc:sldChg>
      <pc:sldChg chg="modSp new mod ord">
        <pc:chgData name="Emma Fisher - BAS" userId="edd9e138-5de8-412f-a237-99366db62500" providerId="ADAL" clId="{1A937D86-2721-4887-86EA-BA71E2B0C888}" dt="2024-02-09T17:29:29.268" v="1759" actId="20577"/>
        <pc:sldMkLst>
          <pc:docMk/>
          <pc:sldMk cId="1981380865" sldId="278"/>
        </pc:sldMkLst>
        <pc:spChg chg="mod">
          <ac:chgData name="Emma Fisher - BAS" userId="edd9e138-5de8-412f-a237-99366db62500" providerId="ADAL" clId="{1A937D86-2721-4887-86EA-BA71E2B0C888}" dt="2024-02-09T17:27:14.054" v="1594" actId="20577"/>
          <ac:spMkLst>
            <pc:docMk/>
            <pc:sldMk cId="1981380865" sldId="278"/>
            <ac:spMk id="2" creationId="{35188A8C-0F3E-8704-D2F0-14B69558DE56}"/>
          </ac:spMkLst>
        </pc:spChg>
        <pc:spChg chg="mod">
          <ac:chgData name="Emma Fisher - BAS" userId="edd9e138-5de8-412f-a237-99366db62500" providerId="ADAL" clId="{1A937D86-2721-4887-86EA-BA71E2B0C888}" dt="2024-02-09T17:29:29.268" v="1759" actId="20577"/>
          <ac:spMkLst>
            <pc:docMk/>
            <pc:sldMk cId="1981380865" sldId="278"/>
            <ac:spMk id="3" creationId="{5529E189-85A7-3988-A24C-F1D57E2780DF}"/>
          </ac:spMkLst>
        </pc:spChg>
      </pc:sldChg>
      <pc:sldChg chg="new del">
        <pc:chgData name="Emma Fisher - BAS" userId="edd9e138-5de8-412f-a237-99366db62500" providerId="ADAL" clId="{1A937D86-2721-4887-86EA-BA71E2B0C888}" dt="2024-02-09T17:21:41.974" v="1500" actId="47"/>
        <pc:sldMkLst>
          <pc:docMk/>
          <pc:sldMk cId="3901607883" sldId="278"/>
        </pc:sldMkLst>
      </pc:sldChg>
      <pc:sldChg chg="modSp new mod">
        <pc:chgData name="Emma Fisher - BAS" userId="edd9e138-5de8-412f-a237-99366db62500" providerId="ADAL" clId="{1A937D86-2721-4887-86EA-BA71E2B0C888}" dt="2024-02-09T17:32:29.220" v="1979" actId="20577"/>
        <pc:sldMkLst>
          <pc:docMk/>
          <pc:sldMk cId="1134137637" sldId="279"/>
        </pc:sldMkLst>
        <pc:spChg chg="mod">
          <ac:chgData name="Emma Fisher - BAS" userId="edd9e138-5de8-412f-a237-99366db62500" providerId="ADAL" clId="{1A937D86-2721-4887-86EA-BA71E2B0C888}" dt="2024-02-09T17:29:41.592" v="1774" actId="20577"/>
          <ac:spMkLst>
            <pc:docMk/>
            <pc:sldMk cId="1134137637" sldId="279"/>
            <ac:spMk id="2" creationId="{EE1620FD-E15E-304F-D850-78E494E682B3}"/>
          </ac:spMkLst>
        </pc:spChg>
        <pc:spChg chg="mod">
          <ac:chgData name="Emma Fisher - BAS" userId="edd9e138-5de8-412f-a237-99366db62500" providerId="ADAL" clId="{1A937D86-2721-4887-86EA-BA71E2B0C888}" dt="2024-02-09T17:32:29.220" v="1979" actId="20577"/>
          <ac:spMkLst>
            <pc:docMk/>
            <pc:sldMk cId="1134137637" sldId="279"/>
            <ac:spMk id="3" creationId="{FC66D858-1962-CAB5-C0B8-AC277053ECF7}"/>
          </ac:spMkLst>
        </pc:spChg>
      </pc:sldChg>
      <pc:sldChg chg="modSp new mod">
        <pc:chgData name="Emma Fisher - BAS" userId="edd9e138-5de8-412f-a237-99366db62500" providerId="ADAL" clId="{1A937D86-2721-4887-86EA-BA71E2B0C888}" dt="2024-02-09T17:25:12.682" v="1580" actId="20577"/>
        <pc:sldMkLst>
          <pc:docMk/>
          <pc:sldMk cId="4130229634" sldId="280"/>
        </pc:sldMkLst>
        <pc:spChg chg="mod">
          <ac:chgData name="Emma Fisher - BAS" userId="edd9e138-5de8-412f-a237-99366db62500" providerId="ADAL" clId="{1A937D86-2721-4887-86EA-BA71E2B0C888}" dt="2024-02-09T17:25:12.682" v="1580" actId="20577"/>
          <ac:spMkLst>
            <pc:docMk/>
            <pc:sldMk cId="4130229634" sldId="280"/>
            <ac:spMk id="2" creationId="{8E076315-CEC0-8101-591C-7C8179AB9BB4}"/>
          </ac:spMkLst>
        </pc:spChg>
      </pc:sldChg>
      <pc:sldChg chg="new del">
        <pc:chgData name="Emma Fisher - BAS" userId="edd9e138-5de8-412f-a237-99366db62500" providerId="ADAL" clId="{1A937D86-2721-4887-86EA-BA71E2B0C888}" dt="2024-02-09T17:27:27.247" v="1598" actId="47"/>
        <pc:sldMkLst>
          <pc:docMk/>
          <pc:sldMk cId="72134716" sldId="281"/>
        </pc:sldMkLst>
      </pc:sldChg>
      <pc:sldChg chg="modSp new mod">
        <pc:chgData name="Emma Fisher - BAS" userId="edd9e138-5de8-412f-a237-99366db62500" providerId="ADAL" clId="{1A937D86-2721-4887-86EA-BA71E2B0C888}" dt="2024-02-09T17:28:33.132" v="1751" actId="20577"/>
        <pc:sldMkLst>
          <pc:docMk/>
          <pc:sldMk cId="2271843735" sldId="281"/>
        </pc:sldMkLst>
        <pc:spChg chg="mod">
          <ac:chgData name="Emma Fisher - BAS" userId="edd9e138-5de8-412f-a237-99366db62500" providerId="ADAL" clId="{1A937D86-2721-4887-86EA-BA71E2B0C888}" dt="2024-02-09T17:28:33.132" v="1751" actId="20577"/>
          <ac:spMkLst>
            <pc:docMk/>
            <pc:sldMk cId="2271843735" sldId="281"/>
            <ac:spMk id="2" creationId="{461F638B-7AC4-7A62-C549-0F15C319B293}"/>
          </ac:spMkLst>
        </pc:spChg>
      </pc:sldChg>
      <pc:sldChg chg="modSp new mod">
        <pc:chgData name="Emma Fisher - BAS" userId="edd9e138-5de8-412f-a237-99366db62500" providerId="ADAL" clId="{1A937D86-2721-4887-86EA-BA71E2B0C888}" dt="2024-02-09T17:30:00.338" v="1796" actId="20577"/>
        <pc:sldMkLst>
          <pc:docMk/>
          <pc:sldMk cId="1433094779" sldId="282"/>
        </pc:sldMkLst>
        <pc:spChg chg="mod">
          <ac:chgData name="Emma Fisher - BAS" userId="edd9e138-5de8-412f-a237-99366db62500" providerId="ADAL" clId="{1A937D86-2721-4887-86EA-BA71E2B0C888}" dt="2024-02-09T17:30:00.338" v="1796" actId="20577"/>
          <ac:spMkLst>
            <pc:docMk/>
            <pc:sldMk cId="1433094779" sldId="282"/>
            <ac:spMk id="2" creationId="{94F49A79-B715-96D1-A35B-B3E15BDDD7EB}"/>
          </ac:spMkLst>
        </pc:spChg>
      </pc:sldChg>
      <pc:sldChg chg="modSp new mod">
        <pc:chgData name="Emma Fisher - BAS" userId="edd9e138-5de8-412f-a237-99366db62500" providerId="ADAL" clId="{1A937D86-2721-4887-86EA-BA71E2B0C888}" dt="2024-02-09T17:31:01.521" v="1887" actId="20577"/>
        <pc:sldMkLst>
          <pc:docMk/>
          <pc:sldMk cId="3101740136" sldId="283"/>
        </pc:sldMkLst>
        <pc:spChg chg="mod">
          <ac:chgData name="Emma Fisher - BAS" userId="edd9e138-5de8-412f-a237-99366db62500" providerId="ADAL" clId="{1A937D86-2721-4887-86EA-BA71E2B0C888}" dt="2024-02-09T17:30:05.673" v="1801" actId="20577"/>
          <ac:spMkLst>
            <pc:docMk/>
            <pc:sldMk cId="3101740136" sldId="283"/>
            <ac:spMk id="2" creationId="{BD61DFDD-7D8D-E95D-F134-7EDDD455098B}"/>
          </ac:spMkLst>
        </pc:spChg>
        <pc:spChg chg="mod">
          <ac:chgData name="Emma Fisher - BAS" userId="edd9e138-5de8-412f-a237-99366db62500" providerId="ADAL" clId="{1A937D86-2721-4887-86EA-BA71E2B0C888}" dt="2024-02-09T17:31:01.521" v="1887" actId="20577"/>
          <ac:spMkLst>
            <pc:docMk/>
            <pc:sldMk cId="3101740136" sldId="283"/>
            <ac:spMk id="3" creationId="{00F71A17-091B-17EA-2461-87CB03DBCC97}"/>
          </ac:spMkLst>
        </pc:spChg>
      </pc:sldChg>
    </pc:docChg>
  </pc:docChgLst>
  <pc:docChgLst>
    <pc:chgData name="Emma Fisher - BAS" userId="edd9e138-5de8-412f-a237-99366db62500" providerId="ADAL" clId="{24EE8000-0FC6-4CCA-8C95-647D75CF4356}"/>
    <pc:docChg chg="undo redo custSel addSld delSld modSld sldOrd modMainMaster">
      <pc:chgData name="Emma Fisher - BAS" userId="edd9e138-5de8-412f-a237-99366db62500" providerId="ADAL" clId="{24EE8000-0FC6-4CCA-8C95-647D75CF4356}" dt="2024-02-12T20:37:47.043" v="4424" actId="20577"/>
      <pc:docMkLst>
        <pc:docMk/>
      </pc:docMkLst>
      <pc:sldChg chg="modSp mod setBg">
        <pc:chgData name="Emma Fisher - BAS" userId="edd9e138-5de8-412f-a237-99366db62500" providerId="ADAL" clId="{24EE8000-0FC6-4CCA-8C95-647D75CF4356}" dt="2024-02-12T20:03:53.316" v="3374" actId="2711"/>
        <pc:sldMkLst>
          <pc:docMk/>
          <pc:sldMk cId="3591861090" sldId="256"/>
        </pc:sldMkLst>
        <pc:spChg chg="mod">
          <ac:chgData name="Emma Fisher - BAS" userId="edd9e138-5de8-412f-a237-99366db62500" providerId="ADAL" clId="{24EE8000-0FC6-4CCA-8C95-647D75CF4356}" dt="2024-02-12T20:03:53.316" v="3374" actId="2711"/>
          <ac:spMkLst>
            <pc:docMk/>
            <pc:sldMk cId="3591861090" sldId="256"/>
            <ac:spMk id="2" creationId="{55375048-EDFA-4954-1434-1A654B3E7398}"/>
          </ac:spMkLst>
        </pc:spChg>
        <pc:spChg chg="mod">
          <ac:chgData name="Emma Fisher - BAS" userId="edd9e138-5de8-412f-a237-99366db62500" providerId="ADAL" clId="{24EE8000-0FC6-4CCA-8C95-647D75CF4356}" dt="2024-02-12T20:03:48.436" v="3373" actId="403"/>
          <ac:spMkLst>
            <pc:docMk/>
            <pc:sldMk cId="3591861090" sldId="256"/>
            <ac:spMk id="3" creationId="{D3C2E99D-04D4-2572-F86D-C4939FF9298F}"/>
          </ac:spMkLst>
        </pc:spChg>
      </pc:sldChg>
      <pc:sldChg chg="modSp mod">
        <pc:chgData name="Emma Fisher - BAS" userId="edd9e138-5de8-412f-a237-99366db62500" providerId="ADAL" clId="{24EE8000-0FC6-4CCA-8C95-647D75CF4356}" dt="2024-02-12T17:48:31.598" v="2461" actId="20577"/>
        <pc:sldMkLst>
          <pc:docMk/>
          <pc:sldMk cId="3005835999" sldId="257"/>
        </pc:sldMkLst>
        <pc:spChg chg="mod">
          <ac:chgData name="Emma Fisher - BAS" userId="edd9e138-5de8-412f-a237-99366db62500" providerId="ADAL" clId="{24EE8000-0FC6-4CCA-8C95-647D75CF4356}" dt="2024-02-12T09:56:03.950" v="40" actId="20577"/>
          <ac:spMkLst>
            <pc:docMk/>
            <pc:sldMk cId="3005835999" sldId="257"/>
            <ac:spMk id="2" creationId="{6B29DDBB-C6E5-51B7-0A1B-40E3E8AE571D}"/>
          </ac:spMkLst>
        </pc:spChg>
        <pc:spChg chg="mod">
          <ac:chgData name="Emma Fisher - BAS" userId="edd9e138-5de8-412f-a237-99366db62500" providerId="ADAL" clId="{24EE8000-0FC6-4CCA-8C95-647D75CF4356}" dt="2024-02-12T17:48:31.598" v="2461" actId="20577"/>
          <ac:spMkLst>
            <pc:docMk/>
            <pc:sldMk cId="3005835999" sldId="257"/>
            <ac:spMk id="3" creationId="{564C7B78-1935-7113-DEEA-E74B4105EC93}"/>
          </ac:spMkLst>
        </pc:spChg>
      </pc:sldChg>
      <pc:sldChg chg="delSp modSp mod">
        <pc:chgData name="Emma Fisher - BAS" userId="edd9e138-5de8-412f-a237-99366db62500" providerId="ADAL" clId="{24EE8000-0FC6-4CCA-8C95-647D75CF4356}" dt="2024-02-12T17:29:21.736" v="2217" actId="1076"/>
        <pc:sldMkLst>
          <pc:docMk/>
          <pc:sldMk cId="1733139630" sldId="258"/>
        </pc:sldMkLst>
        <pc:spChg chg="del">
          <ac:chgData name="Emma Fisher - BAS" userId="edd9e138-5de8-412f-a237-99366db62500" providerId="ADAL" clId="{24EE8000-0FC6-4CCA-8C95-647D75CF4356}" dt="2024-02-12T17:02:43.264" v="2147" actId="21"/>
          <ac:spMkLst>
            <pc:docMk/>
            <pc:sldMk cId="1733139630" sldId="258"/>
            <ac:spMk id="8" creationId="{FC6E2C77-66B0-8D0D-01EF-19D446400DB3}"/>
          </ac:spMkLst>
        </pc:spChg>
        <pc:spChg chg="mod">
          <ac:chgData name="Emma Fisher - BAS" userId="edd9e138-5de8-412f-a237-99366db62500" providerId="ADAL" clId="{24EE8000-0FC6-4CCA-8C95-647D75CF4356}" dt="2024-02-12T17:29:21.736" v="2217" actId="1076"/>
          <ac:spMkLst>
            <pc:docMk/>
            <pc:sldMk cId="1733139630" sldId="258"/>
            <ac:spMk id="10" creationId="{57EFADCE-4EF6-44F2-5569-2B85826EF7F0}"/>
          </ac:spMkLst>
        </pc:spChg>
        <pc:picChg chg="mod">
          <ac:chgData name="Emma Fisher - BAS" userId="edd9e138-5de8-412f-a237-99366db62500" providerId="ADAL" clId="{24EE8000-0FC6-4CCA-8C95-647D75CF4356}" dt="2024-02-12T17:04:26.385" v="2152" actId="1076"/>
          <ac:picMkLst>
            <pc:docMk/>
            <pc:sldMk cId="1733139630" sldId="258"/>
            <ac:picMk id="1030" creationId="{ED962AF9-2CCD-E8C7-4F87-C10296275815}"/>
          </ac:picMkLst>
        </pc:picChg>
      </pc:sldChg>
      <pc:sldChg chg="addSp modSp mod modAnim">
        <pc:chgData name="Emma Fisher - BAS" userId="edd9e138-5de8-412f-a237-99366db62500" providerId="ADAL" clId="{24EE8000-0FC6-4CCA-8C95-647D75CF4356}" dt="2024-02-12T20:26:46.515" v="4180"/>
        <pc:sldMkLst>
          <pc:docMk/>
          <pc:sldMk cId="560287911" sldId="259"/>
        </pc:sldMkLst>
        <pc:spChg chg="mod">
          <ac:chgData name="Emma Fisher - BAS" userId="edd9e138-5de8-412f-a237-99366db62500" providerId="ADAL" clId="{24EE8000-0FC6-4CCA-8C95-647D75CF4356}" dt="2024-02-12T20:18:28.087" v="3944" actId="1076"/>
          <ac:spMkLst>
            <pc:docMk/>
            <pc:sldMk cId="560287911" sldId="259"/>
            <ac:spMk id="2" creationId="{ECE24CCB-AFC5-25FA-5713-F71D87F64CA5}"/>
          </ac:spMkLst>
        </pc:spChg>
        <pc:spChg chg="mod">
          <ac:chgData name="Emma Fisher - BAS" userId="edd9e138-5de8-412f-a237-99366db62500" providerId="ADAL" clId="{24EE8000-0FC6-4CCA-8C95-647D75CF4356}" dt="2024-02-12T18:20:35.349" v="2940" actId="1036"/>
          <ac:spMkLst>
            <pc:docMk/>
            <pc:sldMk cId="560287911" sldId="259"/>
            <ac:spMk id="3" creationId="{D6B2CA7E-CA9B-F63A-2C97-FEB3AF7AE323}"/>
          </ac:spMkLst>
        </pc:spChg>
        <pc:spChg chg="add mod">
          <ac:chgData name="Emma Fisher - BAS" userId="edd9e138-5de8-412f-a237-99366db62500" providerId="ADAL" clId="{24EE8000-0FC6-4CCA-8C95-647D75CF4356}" dt="2024-02-12T20:18:32.336" v="3945" actId="207"/>
          <ac:spMkLst>
            <pc:docMk/>
            <pc:sldMk cId="560287911" sldId="259"/>
            <ac:spMk id="7" creationId="{74DF2CC0-84B8-8644-38D8-61956FF7FEA0}"/>
          </ac:spMkLst>
        </pc:spChg>
        <pc:spChg chg="add mod">
          <ac:chgData name="Emma Fisher - BAS" userId="edd9e138-5de8-412f-a237-99366db62500" providerId="ADAL" clId="{24EE8000-0FC6-4CCA-8C95-647D75CF4356}" dt="2024-02-12T20:18:36.323" v="3946" actId="207"/>
          <ac:spMkLst>
            <pc:docMk/>
            <pc:sldMk cId="560287911" sldId="259"/>
            <ac:spMk id="8" creationId="{1E3FA186-D2E2-84E6-E0FE-972E0910EDAD}"/>
          </ac:spMkLst>
        </pc:spChg>
        <pc:spChg chg="add mod">
          <ac:chgData name="Emma Fisher - BAS" userId="edd9e138-5de8-412f-a237-99366db62500" providerId="ADAL" clId="{24EE8000-0FC6-4CCA-8C95-647D75CF4356}" dt="2024-02-12T18:20:35.349" v="2940" actId="1036"/>
          <ac:spMkLst>
            <pc:docMk/>
            <pc:sldMk cId="560287911" sldId="259"/>
            <ac:spMk id="10" creationId="{FC847691-91DB-24AF-F3D8-247D0F06FAD3}"/>
          </ac:spMkLst>
        </pc:spChg>
        <pc:picChg chg="add mod">
          <ac:chgData name="Emma Fisher - BAS" userId="edd9e138-5de8-412f-a237-99366db62500" providerId="ADAL" clId="{24EE8000-0FC6-4CCA-8C95-647D75CF4356}" dt="2024-02-12T18:20:35.349" v="2940" actId="1036"/>
          <ac:picMkLst>
            <pc:docMk/>
            <pc:sldMk cId="560287911" sldId="259"/>
            <ac:picMk id="5" creationId="{934B6AB1-1EA0-4B00-AB18-1608855B8DBC}"/>
          </ac:picMkLst>
        </pc:picChg>
        <pc:picChg chg="add mod">
          <ac:chgData name="Emma Fisher - BAS" userId="edd9e138-5de8-412f-a237-99366db62500" providerId="ADAL" clId="{24EE8000-0FC6-4CCA-8C95-647D75CF4356}" dt="2024-02-12T20:26:33.028" v="4174" actId="1076"/>
          <ac:picMkLst>
            <pc:docMk/>
            <pc:sldMk cId="560287911" sldId="259"/>
            <ac:picMk id="6" creationId="{0225E406-F3B6-5022-FCEC-45054D8523C7}"/>
          </ac:picMkLst>
        </pc:picChg>
        <pc:picChg chg="add mod">
          <ac:chgData name="Emma Fisher - BAS" userId="edd9e138-5de8-412f-a237-99366db62500" providerId="ADAL" clId="{24EE8000-0FC6-4CCA-8C95-647D75CF4356}" dt="2024-02-12T20:26:41.220" v="4178" actId="1076"/>
          <ac:picMkLst>
            <pc:docMk/>
            <pc:sldMk cId="560287911" sldId="259"/>
            <ac:picMk id="8194" creationId="{CA76CBF1-DE8A-2A35-0784-A23DDBA4E4F0}"/>
          </ac:picMkLst>
        </pc:picChg>
      </pc:sldChg>
      <pc:sldChg chg="modSp del mod">
        <pc:chgData name="Emma Fisher - BAS" userId="edd9e138-5de8-412f-a237-99366db62500" providerId="ADAL" clId="{24EE8000-0FC6-4CCA-8C95-647D75CF4356}" dt="2024-02-12T18:04:20.552" v="2690" actId="47"/>
        <pc:sldMkLst>
          <pc:docMk/>
          <pc:sldMk cId="1870958199" sldId="260"/>
        </pc:sldMkLst>
        <pc:spChg chg="mod">
          <ac:chgData name="Emma Fisher - BAS" userId="edd9e138-5de8-412f-a237-99366db62500" providerId="ADAL" clId="{24EE8000-0FC6-4CCA-8C95-647D75CF4356}" dt="2024-02-12T18:04:14.212" v="2688" actId="21"/>
          <ac:spMkLst>
            <pc:docMk/>
            <pc:sldMk cId="1870958199" sldId="260"/>
            <ac:spMk id="3" creationId="{900FE4C9-F973-B1F1-0B47-434F6D7084D8}"/>
          </ac:spMkLst>
        </pc:spChg>
      </pc:sldChg>
      <pc:sldChg chg="addSp delSp modSp mod">
        <pc:chgData name="Emma Fisher - BAS" userId="edd9e138-5de8-412f-a237-99366db62500" providerId="ADAL" clId="{24EE8000-0FC6-4CCA-8C95-647D75CF4356}" dt="2024-02-12T20:22:24.064" v="4081" actId="1076"/>
        <pc:sldMkLst>
          <pc:docMk/>
          <pc:sldMk cId="1114666621" sldId="261"/>
        </pc:sldMkLst>
        <pc:spChg chg="mod">
          <ac:chgData name="Emma Fisher - BAS" userId="edd9e138-5de8-412f-a237-99366db62500" providerId="ADAL" clId="{24EE8000-0FC6-4CCA-8C95-647D75CF4356}" dt="2024-02-12T20:13:46.480" v="3903" actId="20577"/>
          <ac:spMkLst>
            <pc:docMk/>
            <pc:sldMk cId="1114666621" sldId="261"/>
            <ac:spMk id="2" creationId="{E077E933-E635-E555-0C7A-251C8D6B5609}"/>
          </ac:spMkLst>
        </pc:spChg>
        <pc:spChg chg="add del">
          <ac:chgData name="Emma Fisher - BAS" userId="edd9e138-5de8-412f-a237-99366db62500" providerId="ADAL" clId="{24EE8000-0FC6-4CCA-8C95-647D75CF4356}" dt="2024-02-12T20:13:56.354" v="3908" actId="478"/>
          <ac:spMkLst>
            <pc:docMk/>
            <pc:sldMk cId="1114666621" sldId="261"/>
            <ac:spMk id="3" creationId="{4C978E51-DE2D-31AA-4D76-8A200ADBA7A5}"/>
          </ac:spMkLst>
        </pc:spChg>
        <pc:spChg chg="add mod">
          <ac:chgData name="Emma Fisher - BAS" userId="edd9e138-5de8-412f-a237-99366db62500" providerId="ADAL" clId="{24EE8000-0FC6-4CCA-8C95-647D75CF4356}" dt="2024-02-12T20:22:24.064" v="4081" actId="1076"/>
          <ac:spMkLst>
            <pc:docMk/>
            <pc:sldMk cId="1114666621" sldId="261"/>
            <ac:spMk id="5" creationId="{47FF92C5-3FB4-0F22-961B-EAD297A3A474}"/>
          </ac:spMkLst>
        </pc:spChg>
        <pc:spChg chg="add mod">
          <ac:chgData name="Emma Fisher - BAS" userId="edd9e138-5de8-412f-a237-99366db62500" providerId="ADAL" clId="{24EE8000-0FC6-4CCA-8C95-647D75CF4356}" dt="2024-02-12T20:19:25.278" v="3963" actId="1076"/>
          <ac:spMkLst>
            <pc:docMk/>
            <pc:sldMk cId="1114666621" sldId="261"/>
            <ac:spMk id="7" creationId="{7CB325F1-F9D8-14B9-CA54-A37B0C2B4F1D}"/>
          </ac:spMkLst>
        </pc:spChg>
        <pc:spChg chg="add mod">
          <ac:chgData name="Emma Fisher - BAS" userId="edd9e138-5de8-412f-a237-99366db62500" providerId="ADAL" clId="{24EE8000-0FC6-4CCA-8C95-647D75CF4356}" dt="2024-02-12T20:20:54.430" v="4057" actId="113"/>
          <ac:spMkLst>
            <pc:docMk/>
            <pc:sldMk cId="1114666621" sldId="261"/>
            <ac:spMk id="8" creationId="{5F105F78-CC34-8EBF-9127-312D62D25E58}"/>
          </ac:spMkLst>
        </pc:spChg>
        <pc:spChg chg="add mod">
          <ac:chgData name="Emma Fisher - BAS" userId="edd9e138-5de8-412f-a237-99366db62500" providerId="ADAL" clId="{24EE8000-0FC6-4CCA-8C95-647D75CF4356}" dt="2024-02-12T20:21:09.269" v="4072" actId="20577"/>
          <ac:spMkLst>
            <pc:docMk/>
            <pc:sldMk cId="1114666621" sldId="261"/>
            <ac:spMk id="9" creationId="{C9BBF52B-5736-138B-D8C6-0B624DAD5F25}"/>
          </ac:spMkLst>
        </pc:spChg>
        <pc:picChg chg="mod">
          <ac:chgData name="Emma Fisher - BAS" userId="edd9e138-5de8-412f-a237-99366db62500" providerId="ADAL" clId="{24EE8000-0FC6-4CCA-8C95-647D75CF4356}" dt="2024-02-12T20:19:23.261" v="3962" actId="1076"/>
          <ac:picMkLst>
            <pc:docMk/>
            <pc:sldMk cId="1114666621" sldId="261"/>
            <ac:picMk id="4102" creationId="{CB2B9998-8E99-1D7E-CB9D-4AC97DFDAD66}"/>
          </ac:picMkLst>
        </pc:picChg>
        <pc:picChg chg="add mod">
          <ac:chgData name="Emma Fisher - BAS" userId="edd9e138-5de8-412f-a237-99366db62500" providerId="ADAL" clId="{24EE8000-0FC6-4CCA-8C95-647D75CF4356}" dt="2024-02-12T20:22:19.328" v="4080" actId="1076"/>
          <ac:picMkLst>
            <pc:docMk/>
            <pc:sldMk cId="1114666621" sldId="261"/>
            <ac:picMk id="11266" creationId="{A7903AD7-8414-DCA2-7E8E-0966107DEED3}"/>
          </ac:picMkLst>
        </pc:picChg>
      </pc:sldChg>
      <pc:sldChg chg="modSp mod ord">
        <pc:chgData name="Emma Fisher - BAS" userId="edd9e138-5de8-412f-a237-99366db62500" providerId="ADAL" clId="{24EE8000-0FC6-4CCA-8C95-647D75CF4356}" dt="2024-02-12T20:16:43.382" v="3924" actId="255"/>
        <pc:sldMkLst>
          <pc:docMk/>
          <pc:sldMk cId="2265690950" sldId="262"/>
        </pc:sldMkLst>
        <pc:spChg chg="mod">
          <ac:chgData name="Emma Fisher - BAS" userId="edd9e138-5de8-412f-a237-99366db62500" providerId="ADAL" clId="{24EE8000-0FC6-4CCA-8C95-647D75CF4356}" dt="2024-02-12T20:16:43.382" v="3924" actId="255"/>
          <ac:spMkLst>
            <pc:docMk/>
            <pc:sldMk cId="2265690950" sldId="262"/>
            <ac:spMk id="6" creationId="{8D45CC07-91A8-0928-3DD6-6019333F12D0}"/>
          </ac:spMkLst>
        </pc:spChg>
      </pc:sldChg>
      <pc:sldChg chg="addSp delSp modSp mod ord">
        <pc:chgData name="Emma Fisher - BAS" userId="edd9e138-5de8-412f-a237-99366db62500" providerId="ADAL" clId="{24EE8000-0FC6-4CCA-8C95-647D75CF4356}" dt="2024-02-12T18:25:24.701" v="2973"/>
        <pc:sldMkLst>
          <pc:docMk/>
          <pc:sldMk cId="1205894503" sldId="263"/>
        </pc:sldMkLst>
        <pc:picChg chg="add del mod">
          <ac:chgData name="Emma Fisher - BAS" userId="edd9e138-5de8-412f-a237-99366db62500" providerId="ADAL" clId="{24EE8000-0FC6-4CCA-8C95-647D75CF4356}" dt="2024-02-12T09:59:29.987" v="53" actId="478"/>
          <ac:picMkLst>
            <pc:docMk/>
            <pc:sldMk cId="1205894503" sldId="263"/>
            <ac:picMk id="3" creationId="{FD2CF16B-48FA-4246-AB84-FEB7F93181A1}"/>
          </ac:picMkLst>
        </pc:picChg>
        <pc:picChg chg="add mod">
          <ac:chgData name="Emma Fisher - BAS" userId="edd9e138-5de8-412f-a237-99366db62500" providerId="ADAL" clId="{24EE8000-0FC6-4CCA-8C95-647D75CF4356}" dt="2024-02-12T18:23:21.445" v="2950" actId="1076"/>
          <ac:picMkLst>
            <pc:docMk/>
            <pc:sldMk cId="1205894503" sldId="263"/>
            <ac:picMk id="6" creationId="{F6203146-BD2A-A7A0-8914-6613B670828A}"/>
          </ac:picMkLst>
        </pc:picChg>
        <pc:picChg chg="add mod">
          <ac:chgData name="Emma Fisher - BAS" userId="edd9e138-5de8-412f-a237-99366db62500" providerId="ADAL" clId="{24EE8000-0FC6-4CCA-8C95-647D75CF4356}" dt="2024-02-12T10:00:03.884" v="58" actId="1076"/>
          <ac:picMkLst>
            <pc:docMk/>
            <pc:sldMk cId="1205894503" sldId="263"/>
            <ac:picMk id="2052" creationId="{0D82748E-BB75-2887-71C9-57E4696B4B14}"/>
          </ac:picMkLst>
        </pc:picChg>
      </pc:sldChg>
      <pc:sldChg chg="ord">
        <pc:chgData name="Emma Fisher - BAS" userId="edd9e138-5de8-412f-a237-99366db62500" providerId="ADAL" clId="{24EE8000-0FC6-4CCA-8C95-647D75CF4356}" dt="2024-02-12T18:04:45.732" v="2694"/>
        <pc:sldMkLst>
          <pc:docMk/>
          <pc:sldMk cId="3276662811" sldId="265"/>
        </pc:sldMkLst>
      </pc:sldChg>
      <pc:sldChg chg="modSp mod">
        <pc:chgData name="Emma Fisher - BAS" userId="edd9e138-5de8-412f-a237-99366db62500" providerId="ADAL" clId="{24EE8000-0FC6-4CCA-8C95-647D75CF4356}" dt="2024-02-12T20:18:01.731" v="3936" actId="207"/>
        <pc:sldMkLst>
          <pc:docMk/>
          <pc:sldMk cId="1287472338" sldId="266"/>
        </pc:sldMkLst>
        <pc:spChg chg="mod">
          <ac:chgData name="Emma Fisher - BAS" userId="edd9e138-5de8-412f-a237-99366db62500" providerId="ADAL" clId="{24EE8000-0FC6-4CCA-8C95-647D75CF4356}" dt="2024-02-12T20:18:01.731" v="3936" actId="207"/>
          <ac:spMkLst>
            <pc:docMk/>
            <pc:sldMk cId="1287472338" sldId="266"/>
            <ac:spMk id="5" creationId="{9A9C05BA-AA22-4CA8-6EAC-41B63FECCE1C}"/>
          </ac:spMkLst>
        </pc:spChg>
        <pc:picChg chg="mod">
          <ac:chgData name="Emma Fisher - BAS" userId="edd9e138-5de8-412f-a237-99366db62500" providerId="ADAL" clId="{24EE8000-0FC6-4CCA-8C95-647D75CF4356}" dt="2024-02-12T17:47:13.410" v="2400" actId="1037"/>
          <ac:picMkLst>
            <pc:docMk/>
            <pc:sldMk cId="1287472338" sldId="266"/>
            <ac:picMk id="6146" creationId="{E3ED98C5-8C5E-12D2-52D9-EDD1F166BDD7}"/>
          </ac:picMkLst>
        </pc:picChg>
      </pc:sldChg>
      <pc:sldChg chg="addSp delSp modSp mod">
        <pc:chgData name="Emma Fisher - BAS" userId="edd9e138-5de8-412f-a237-99366db62500" providerId="ADAL" clId="{24EE8000-0FC6-4CCA-8C95-647D75CF4356}" dt="2024-02-12T20:18:24.670" v="3942" actId="207"/>
        <pc:sldMkLst>
          <pc:docMk/>
          <pc:sldMk cId="705452302" sldId="267"/>
        </pc:sldMkLst>
        <pc:spChg chg="mod">
          <ac:chgData name="Emma Fisher - BAS" userId="edd9e138-5de8-412f-a237-99366db62500" providerId="ADAL" clId="{24EE8000-0FC6-4CCA-8C95-647D75CF4356}" dt="2024-02-12T17:52:05.725" v="2475" actId="1076"/>
          <ac:spMkLst>
            <pc:docMk/>
            <pc:sldMk cId="705452302" sldId="267"/>
            <ac:spMk id="2" creationId="{E3675DF1-3FF8-C978-E0DE-AF18CC6B12C9}"/>
          </ac:spMkLst>
        </pc:spChg>
        <pc:spChg chg="add mod">
          <ac:chgData name="Emma Fisher - BAS" userId="edd9e138-5de8-412f-a237-99366db62500" providerId="ADAL" clId="{24EE8000-0FC6-4CCA-8C95-647D75CF4356}" dt="2024-02-12T20:18:20.552" v="3941" actId="1076"/>
          <ac:spMkLst>
            <pc:docMk/>
            <pc:sldMk cId="705452302" sldId="267"/>
            <ac:spMk id="3" creationId="{D7BDB544-3717-D9B0-9FAF-5C25AEA86CEC}"/>
          </ac:spMkLst>
        </pc:spChg>
        <pc:spChg chg="del mod">
          <ac:chgData name="Emma Fisher - BAS" userId="edd9e138-5de8-412f-a237-99366db62500" providerId="ADAL" clId="{24EE8000-0FC6-4CCA-8C95-647D75CF4356}" dt="2024-02-12T17:56:21.392" v="2674" actId="478"/>
          <ac:spMkLst>
            <pc:docMk/>
            <pc:sldMk cId="705452302" sldId="267"/>
            <ac:spMk id="4" creationId="{18E597C2-3719-E880-A0E3-DE497497F669}"/>
          </ac:spMkLst>
        </pc:spChg>
        <pc:spChg chg="add mod">
          <ac:chgData name="Emma Fisher - BAS" userId="edd9e138-5de8-412f-a237-99366db62500" providerId="ADAL" clId="{24EE8000-0FC6-4CCA-8C95-647D75CF4356}" dt="2024-02-12T20:18:17.786" v="3939" actId="207"/>
          <ac:spMkLst>
            <pc:docMk/>
            <pc:sldMk cId="705452302" sldId="267"/>
            <ac:spMk id="5" creationId="{002AFDF4-17F0-F23E-36BA-16A0BBB263DF}"/>
          </ac:spMkLst>
        </pc:spChg>
        <pc:spChg chg="add mod">
          <ac:chgData name="Emma Fisher - BAS" userId="edd9e138-5de8-412f-a237-99366db62500" providerId="ADAL" clId="{24EE8000-0FC6-4CCA-8C95-647D75CF4356}" dt="2024-02-12T20:18:24.670" v="3942" actId="207"/>
          <ac:spMkLst>
            <pc:docMk/>
            <pc:sldMk cId="705452302" sldId="267"/>
            <ac:spMk id="6" creationId="{C109989A-EDF4-42F1-2390-933F950D0145}"/>
          </ac:spMkLst>
        </pc:spChg>
        <pc:spChg chg="add mod">
          <ac:chgData name="Emma Fisher - BAS" userId="edd9e138-5de8-412f-a237-99366db62500" providerId="ADAL" clId="{24EE8000-0FC6-4CCA-8C95-647D75CF4356}" dt="2024-02-12T17:56:25.762" v="2675"/>
          <ac:spMkLst>
            <pc:docMk/>
            <pc:sldMk cId="705452302" sldId="267"/>
            <ac:spMk id="7" creationId="{32117407-D66B-ED7C-CC7C-C45F886A0ECD}"/>
          </ac:spMkLst>
        </pc:spChg>
        <pc:picChg chg="mod">
          <ac:chgData name="Emma Fisher - BAS" userId="edd9e138-5de8-412f-a237-99366db62500" providerId="ADAL" clId="{24EE8000-0FC6-4CCA-8C95-647D75CF4356}" dt="2024-02-12T17:56:16.686" v="2673" actId="1036"/>
          <ac:picMkLst>
            <pc:docMk/>
            <pc:sldMk cId="705452302" sldId="267"/>
            <ac:picMk id="8194" creationId="{AC31794D-A8DF-EE02-797D-541CA22DDC46}"/>
          </ac:picMkLst>
        </pc:picChg>
        <pc:picChg chg="mod">
          <ac:chgData name="Emma Fisher - BAS" userId="edd9e138-5de8-412f-a237-99366db62500" providerId="ADAL" clId="{24EE8000-0FC6-4CCA-8C95-647D75CF4356}" dt="2024-02-12T17:56:16.686" v="2673" actId="1036"/>
          <ac:picMkLst>
            <pc:docMk/>
            <pc:sldMk cId="705452302" sldId="267"/>
            <ac:picMk id="8196" creationId="{5210A1B3-C67F-BF67-F723-75421AB2D592}"/>
          </ac:picMkLst>
        </pc:picChg>
      </pc:sldChg>
      <pc:sldChg chg="del">
        <pc:chgData name="Emma Fisher - BAS" userId="edd9e138-5de8-412f-a237-99366db62500" providerId="ADAL" clId="{24EE8000-0FC6-4CCA-8C95-647D75CF4356}" dt="2024-02-12T18:24:47.829" v="2951" actId="47"/>
        <pc:sldMkLst>
          <pc:docMk/>
          <pc:sldMk cId="2892549480" sldId="268"/>
        </pc:sldMkLst>
      </pc:sldChg>
      <pc:sldChg chg="modSp mod">
        <pc:chgData name="Emma Fisher - BAS" userId="edd9e138-5de8-412f-a237-99366db62500" providerId="ADAL" clId="{24EE8000-0FC6-4CCA-8C95-647D75CF4356}" dt="2024-02-12T20:16:57.109" v="3925" actId="2711"/>
        <pc:sldMkLst>
          <pc:docMk/>
          <pc:sldMk cId="1773832394" sldId="269"/>
        </pc:sldMkLst>
        <pc:spChg chg="mod">
          <ac:chgData name="Emma Fisher - BAS" userId="edd9e138-5de8-412f-a237-99366db62500" providerId="ADAL" clId="{24EE8000-0FC6-4CCA-8C95-647D75CF4356}" dt="2024-02-12T20:16:57.109" v="3925" actId="2711"/>
          <ac:spMkLst>
            <pc:docMk/>
            <pc:sldMk cId="1773832394" sldId="269"/>
            <ac:spMk id="3" creationId="{7C621270-6822-B0B5-DC50-A745712ECD5E}"/>
          </ac:spMkLst>
        </pc:spChg>
      </pc:sldChg>
      <pc:sldChg chg="addSp modSp mod ord">
        <pc:chgData name="Emma Fisher - BAS" userId="edd9e138-5de8-412f-a237-99366db62500" providerId="ADAL" clId="{24EE8000-0FC6-4CCA-8C95-647D75CF4356}" dt="2024-02-12T20:23:30.527" v="4093" actId="2711"/>
        <pc:sldMkLst>
          <pc:docMk/>
          <pc:sldMk cId="1825056014" sldId="270"/>
        </pc:sldMkLst>
        <pc:spChg chg="mod">
          <ac:chgData name="Emma Fisher - BAS" userId="edd9e138-5de8-412f-a237-99366db62500" providerId="ADAL" clId="{24EE8000-0FC6-4CCA-8C95-647D75CF4356}" dt="2024-02-12T20:23:30.527" v="4093" actId="2711"/>
          <ac:spMkLst>
            <pc:docMk/>
            <pc:sldMk cId="1825056014" sldId="270"/>
            <ac:spMk id="3" creationId="{BC24B3BD-B9FE-6AB4-A2C4-78AED96EBF9B}"/>
          </ac:spMkLst>
        </pc:spChg>
        <pc:picChg chg="add mod">
          <ac:chgData name="Emma Fisher - BAS" userId="edd9e138-5de8-412f-a237-99366db62500" providerId="ADAL" clId="{24EE8000-0FC6-4CCA-8C95-647D75CF4356}" dt="2024-02-12T20:08:34.293" v="3651" actId="1076"/>
          <ac:picMkLst>
            <pc:docMk/>
            <pc:sldMk cId="1825056014" sldId="270"/>
            <ac:picMk id="6" creationId="{DC624224-51E1-3DFC-8AAB-13B1D89A55B3}"/>
          </ac:picMkLst>
        </pc:picChg>
      </pc:sldChg>
      <pc:sldChg chg="modSp mod">
        <pc:chgData name="Emma Fisher - BAS" userId="edd9e138-5de8-412f-a237-99366db62500" providerId="ADAL" clId="{24EE8000-0FC6-4CCA-8C95-647D75CF4356}" dt="2024-02-12T20:13:35.399" v="3882" actId="20577"/>
        <pc:sldMkLst>
          <pc:docMk/>
          <pc:sldMk cId="3326519022" sldId="271"/>
        </pc:sldMkLst>
        <pc:spChg chg="mod">
          <ac:chgData name="Emma Fisher - BAS" userId="edd9e138-5de8-412f-a237-99366db62500" providerId="ADAL" clId="{24EE8000-0FC6-4CCA-8C95-647D75CF4356}" dt="2024-02-12T20:13:15.868" v="3829" actId="20577"/>
          <ac:spMkLst>
            <pc:docMk/>
            <pc:sldMk cId="3326519022" sldId="271"/>
            <ac:spMk id="2" creationId="{501734D1-BA63-8B94-99FF-C05E2715B42D}"/>
          </ac:spMkLst>
        </pc:spChg>
        <pc:spChg chg="mod">
          <ac:chgData name="Emma Fisher - BAS" userId="edd9e138-5de8-412f-a237-99366db62500" providerId="ADAL" clId="{24EE8000-0FC6-4CCA-8C95-647D75CF4356}" dt="2024-02-12T20:13:35.399" v="3882" actId="20577"/>
          <ac:spMkLst>
            <pc:docMk/>
            <pc:sldMk cId="3326519022" sldId="271"/>
            <ac:spMk id="3" creationId="{E327BA82-3FAE-F18E-F063-AEEE04953623}"/>
          </ac:spMkLst>
        </pc:spChg>
      </pc:sldChg>
      <pc:sldChg chg="addSp delSp modSp mod">
        <pc:chgData name="Emma Fisher - BAS" userId="edd9e138-5de8-412f-a237-99366db62500" providerId="ADAL" clId="{24EE8000-0FC6-4CCA-8C95-647D75CF4356}" dt="2024-02-12T20:22:46.431" v="4083" actId="20577"/>
        <pc:sldMkLst>
          <pc:docMk/>
          <pc:sldMk cId="2937437157" sldId="272"/>
        </pc:sldMkLst>
        <pc:spChg chg="mod">
          <ac:chgData name="Emma Fisher - BAS" userId="edd9e138-5de8-412f-a237-99366db62500" providerId="ADAL" clId="{24EE8000-0FC6-4CCA-8C95-647D75CF4356}" dt="2024-02-12T20:22:46.431" v="4083" actId="20577"/>
          <ac:spMkLst>
            <pc:docMk/>
            <pc:sldMk cId="2937437157" sldId="272"/>
            <ac:spMk id="2" creationId="{5A4BECBD-3678-B123-1CD6-EBADA3C16765}"/>
          </ac:spMkLst>
        </pc:spChg>
        <pc:spChg chg="add del">
          <ac:chgData name="Emma Fisher - BAS" userId="edd9e138-5de8-412f-a237-99366db62500" providerId="ADAL" clId="{24EE8000-0FC6-4CCA-8C95-647D75CF4356}" dt="2024-02-12T12:41:04.593" v="1443" actId="22"/>
          <ac:spMkLst>
            <pc:docMk/>
            <pc:sldMk cId="2937437157" sldId="272"/>
            <ac:spMk id="5" creationId="{2E69538E-0A27-80B8-7790-9F47D97FD9F5}"/>
          </ac:spMkLst>
        </pc:spChg>
        <pc:spChg chg="add mod">
          <ac:chgData name="Emma Fisher - BAS" userId="edd9e138-5de8-412f-a237-99366db62500" providerId="ADAL" clId="{24EE8000-0FC6-4CCA-8C95-647D75CF4356}" dt="2024-02-12T20:10:49.877" v="3748" actId="20577"/>
          <ac:spMkLst>
            <pc:docMk/>
            <pc:sldMk cId="2937437157" sldId="272"/>
            <ac:spMk id="6" creationId="{84EBBFB4-79AF-33E0-601A-E17830A2463B}"/>
          </ac:spMkLst>
        </pc:spChg>
        <pc:picChg chg="add del mod">
          <ac:chgData name="Emma Fisher - BAS" userId="edd9e138-5de8-412f-a237-99366db62500" providerId="ADAL" clId="{24EE8000-0FC6-4CCA-8C95-647D75CF4356}" dt="2024-02-12T20:08:58.327" v="3653" actId="478"/>
          <ac:picMkLst>
            <pc:docMk/>
            <pc:sldMk cId="2937437157" sldId="272"/>
            <ac:picMk id="4098" creationId="{69E2A2F9-D695-AD1D-A906-56B96CBBCCEA}"/>
          </ac:picMkLst>
        </pc:picChg>
        <pc:picChg chg="add del mod">
          <ac:chgData name="Emma Fisher - BAS" userId="edd9e138-5de8-412f-a237-99366db62500" providerId="ADAL" clId="{24EE8000-0FC6-4CCA-8C95-647D75CF4356}" dt="2024-02-12T20:09:01.090" v="3654" actId="478"/>
          <ac:picMkLst>
            <pc:docMk/>
            <pc:sldMk cId="2937437157" sldId="272"/>
            <ac:picMk id="4099" creationId="{DCCB8838-10C1-78DA-D08D-62513040A2F1}"/>
          </ac:picMkLst>
        </pc:picChg>
        <pc:picChg chg="mod">
          <ac:chgData name="Emma Fisher - BAS" userId="edd9e138-5de8-412f-a237-99366db62500" providerId="ADAL" clId="{24EE8000-0FC6-4CCA-8C95-647D75CF4356}" dt="2024-02-12T20:10:55.288" v="3749" actId="1076"/>
          <ac:picMkLst>
            <pc:docMk/>
            <pc:sldMk cId="2937437157" sldId="272"/>
            <ac:picMk id="9218" creationId="{7EE13504-B6A8-DA01-52EA-DF1340A5120C}"/>
          </ac:picMkLst>
        </pc:picChg>
      </pc:sldChg>
      <pc:sldChg chg="ord">
        <pc:chgData name="Emma Fisher - BAS" userId="edd9e138-5de8-412f-a237-99366db62500" providerId="ADAL" clId="{24EE8000-0FC6-4CCA-8C95-647D75CF4356}" dt="2024-02-12T18:04:25.502" v="2692"/>
        <pc:sldMkLst>
          <pc:docMk/>
          <pc:sldMk cId="4221248522" sldId="273"/>
        </pc:sldMkLst>
      </pc:sldChg>
      <pc:sldChg chg="modSp mod">
        <pc:chgData name="Emma Fisher - BAS" userId="edd9e138-5de8-412f-a237-99366db62500" providerId="ADAL" clId="{24EE8000-0FC6-4CCA-8C95-647D75CF4356}" dt="2024-02-12T20:15:00.916" v="3922" actId="207"/>
        <pc:sldMkLst>
          <pc:docMk/>
          <pc:sldMk cId="3678856414" sldId="274"/>
        </pc:sldMkLst>
        <pc:spChg chg="mod">
          <ac:chgData name="Emma Fisher - BAS" userId="edd9e138-5de8-412f-a237-99366db62500" providerId="ADAL" clId="{24EE8000-0FC6-4CCA-8C95-647D75CF4356}" dt="2024-02-12T18:25:15.178" v="2971" actId="20577"/>
          <ac:spMkLst>
            <pc:docMk/>
            <pc:sldMk cId="3678856414" sldId="274"/>
            <ac:spMk id="2" creationId="{BA49CDA9-9E12-B619-CF5F-EF3FECE7A4D6}"/>
          </ac:spMkLst>
        </pc:spChg>
        <pc:spChg chg="mod">
          <ac:chgData name="Emma Fisher - BAS" userId="edd9e138-5de8-412f-a237-99366db62500" providerId="ADAL" clId="{24EE8000-0FC6-4CCA-8C95-647D75CF4356}" dt="2024-02-12T20:15:00.916" v="3922" actId="207"/>
          <ac:spMkLst>
            <pc:docMk/>
            <pc:sldMk cId="3678856414" sldId="274"/>
            <ac:spMk id="5" creationId="{896A1519-6F44-2103-AD45-2F20B4B40548}"/>
          </ac:spMkLst>
        </pc:spChg>
      </pc:sldChg>
      <pc:sldChg chg="addSp delSp modSp mod">
        <pc:chgData name="Emma Fisher - BAS" userId="edd9e138-5de8-412f-a237-99366db62500" providerId="ADAL" clId="{24EE8000-0FC6-4CCA-8C95-647D75CF4356}" dt="2024-02-12T20:14:46.350" v="3921" actId="207"/>
        <pc:sldMkLst>
          <pc:docMk/>
          <pc:sldMk cId="1676709488" sldId="275"/>
        </pc:sldMkLst>
        <pc:spChg chg="mod">
          <ac:chgData name="Emma Fisher - BAS" userId="edd9e138-5de8-412f-a237-99366db62500" providerId="ADAL" clId="{24EE8000-0FC6-4CCA-8C95-647D75CF4356}" dt="2024-02-12T20:14:46.350" v="3921" actId="207"/>
          <ac:spMkLst>
            <pc:docMk/>
            <pc:sldMk cId="1676709488" sldId="275"/>
            <ac:spMk id="5" creationId="{E07E5CC9-E964-9CCE-3C1A-0D6F36530798}"/>
          </ac:spMkLst>
        </pc:spChg>
        <pc:picChg chg="add del mod modCrop">
          <ac:chgData name="Emma Fisher - BAS" userId="edd9e138-5de8-412f-a237-99366db62500" providerId="ADAL" clId="{24EE8000-0FC6-4CCA-8C95-647D75CF4356}" dt="2024-02-12T18:22:59.082" v="2947" actId="21"/>
          <ac:picMkLst>
            <pc:docMk/>
            <pc:sldMk cId="1676709488" sldId="275"/>
            <ac:picMk id="6" creationId="{E6C868A0-4272-55F2-511A-6009566A8DD2}"/>
          </ac:picMkLst>
        </pc:picChg>
      </pc:sldChg>
      <pc:sldChg chg="modSp mod">
        <pc:chgData name="Emma Fisher - BAS" userId="edd9e138-5de8-412f-a237-99366db62500" providerId="ADAL" clId="{24EE8000-0FC6-4CCA-8C95-647D75CF4356}" dt="2024-02-12T20:08:15.071" v="3647" actId="20577"/>
        <pc:sldMkLst>
          <pc:docMk/>
          <pc:sldMk cId="22959506" sldId="276"/>
        </pc:sldMkLst>
        <pc:spChg chg="mod">
          <ac:chgData name="Emma Fisher - BAS" userId="edd9e138-5de8-412f-a237-99366db62500" providerId="ADAL" clId="{24EE8000-0FC6-4CCA-8C95-647D75CF4356}" dt="2024-02-12T20:08:15.071" v="3647" actId="20577"/>
          <ac:spMkLst>
            <pc:docMk/>
            <pc:sldMk cId="22959506" sldId="276"/>
            <ac:spMk id="3" creationId="{4B7B3CE2-911C-E675-BD30-867F77A1977C}"/>
          </ac:spMkLst>
        </pc:spChg>
      </pc:sldChg>
      <pc:sldChg chg="modSp mod">
        <pc:chgData name="Emma Fisher - BAS" userId="edd9e138-5de8-412f-a237-99366db62500" providerId="ADAL" clId="{24EE8000-0FC6-4CCA-8C95-647D75CF4356}" dt="2024-02-12T20:24:40.819" v="4141" actId="20577"/>
        <pc:sldMkLst>
          <pc:docMk/>
          <pc:sldMk cId="1981380865" sldId="278"/>
        </pc:sldMkLst>
        <pc:spChg chg="mod">
          <ac:chgData name="Emma Fisher - BAS" userId="edd9e138-5de8-412f-a237-99366db62500" providerId="ADAL" clId="{24EE8000-0FC6-4CCA-8C95-647D75CF4356}" dt="2024-02-12T20:24:40.819" v="4141" actId="20577"/>
          <ac:spMkLst>
            <pc:docMk/>
            <pc:sldMk cId="1981380865" sldId="278"/>
            <ac:spMk id="3" creationId="{5529E189-85A7-3988-A24C-F1D57E2780DF}"/>
          </ac:spMkLst>
        </pc:spChg>
      </pc:sldChg>
      <pc:sldChg chg="modSp mod">
        <pc:chgData name="Emma Fisher - BAS" userId="edd9e138-5de8-412f-a237-99366db62500" providerId="ADAL" clId="{24EE8000-0FC6-4CCA-8C95-647D75CF4356}" dt="2024-02-12T20:07:47.441" v="3641" actId="403"/>
        <pc:sldMkLst>
          <pc:docMk/>
          <pc:sldMk cId="1134137637" sldId="279"/>
        </pc:sldMkLst>
        <pc:spChg chg="mod">
          <ac:chgData name="Emma Fisher - BAS" userId="edd9e138-5de8-412f-a237-99366db62500" providerId="ADAL" clId="{24EE8000-0FC6-4CCA-8C95-647D75CF4356}" dt="2024-02-12T20:07:47.441" v="3641" actId="403"/>
          <ac:spMkLst>
            <pc:docMk/>
            <pc:sldMk cId="1134137637" sldId="279"/>
            <ac:spMk id="3" creationId="{FC66D858-1962-CAB5-C0B8-AC277053ECF7}"/>
          </ac:spMkLst>
        </pc:spChg>
      </pc:sldChg>
      <pc:sldChg chg="addSp delSp modSp mod">
        <pc:chgData name="Emma Fisher - BAS" userId="edd9e138-5de8-412f-a237-99366db62500" providerId="ADAL" clId="{24EE8000-0FC6-4CCA-8C95-647D75CF4356}" dt="2024-02-12T20:36:55.086" v="4422" actId="5793"/>
        <pc:sldMkLst>
          <pc:docMk/>
          <pc:sldMk cId="4130229634" sldId="280"/>
        </pc:sldMkLst>
        <pc:spChg chg="del mod">
          <ac:chgData name="Emma Fisher - BAS" userId="edd9e138-5de8-412f-a237-99366db62500" providerId="ADAL" clId="{24EE8000-0FC6-4CCA-8C95-647D75CF4356}" dt="2024-02-12T20:14:02.537" v="3910" actId="21"/>
          <ac:spMkLst>
            <pc:docMk/>
            <pc:sldMk cId="4130229634" sldId="280"/>
            <ac:spMk id="3" creationId="{8D6BCE2F-7F7E-B3E9-C3BF-A07A58D04A0B}"/>
          </ac:spMkLst>
        </pc:spChg>
        <pc:spChg chg="add mod">
          <ac:chgData name="Emma Fisher - BAS" userId="edd9e138-5de8-412f-a237-99366db62500" providerId="ADAL" clId="{24EE8000-0FC6-4CCA-8C95-647D75CF4356}" dt="2024-02-12T20:36:55.086" v="4422" actId="5793"/>
          <ac:spMkLst>
            <pc:docMk/>
            <pc:sldMk cId="4130229634" sldId="280"/>
            <ac:spMk id="5" creationId="{2C8A8BAB-C666-2916-9ADD-5720FA9D91D2}"/>
          </ac:spMkLst>
        </pc:spChg>
        <pc:spChg chg="add del mod">
          <ac:chgData name="Emma Fisher - BAS" userId="edd9e138-5de8-412f-a237-99366db62500" providerId="ADAL" clId="{24EE8000-0FC6-4CCA-8C95-647D75CF4356}" dt="2024-02-12T20:17:18.921" v="3926" actId="478"/>
          <ac:spMkLst>
            <pc:docMk/>
            <pc:sldMk cId="4130229634" sldId="280"/>
            <ac:spMk id="7" creationId="{D41F91E2-B2B0-4945-9B12-42874637BC48}"/>
          </ac:spMkLst>
        </pc:spChg>
        <pc:picChg chg="add mod">
          <ac:chgData name="Emma Fisher - BAS" userId="edd9e138-5de8-412f-a237-99366db62500" providerId="ADAL" clId="{24EE8000-0FC6-4CCA-8C95-647D75CF4356}" dt="2024-02-12T20:36:51.069" v="4419" actId="14100"/>
          <ac:picMkLst>
            <pc:docMk/>
            <pc:sldMk cId="4130229634" sldId="280"/>
            <ac:picMk id="5122" creationId="{0A924BD9-80E1-C5DD-4C17-429591FA849D}"/>
          </ac:picMkLst>
        </pc:picChg>
      </pc:sldChg>
      <pc:sldChg chg="addSp modSp mod ord">
        <pc:chgData name="Emma Fisher - BAS" userId="edd9e138-5de8-412f-a237-99366db62500" providerId="ADAL" clId="{24EE8000-0FC6-4CCA-8C95-647D75CF4356}" dt="2024-02-12T20:22:52.684" v="4089" actId="20577"/>
        <pc:sldMkLst>
          <pc:docMk/>
          <pc:sldMk cId="2271843735" sldId="281"/>
        </pc:sldMkLst>
        <pc:spChg chg="mod">
          <ac:chgData name="Emma Fisher - BAS" userId="edd9e138-5de8-412f-a237-99366db62500" providerId="ADAL" clId="{24EE8000-0FC6-4CCA-8C95-647D75CF4356}" dt="2024-02-12T20:22:52.684" v="4089" actId="20577"/>
          <ac:spMkLst>
            <pc:docMk/>
            <pc:sldMk cId="2271843735" sldId="281"/>
            <ac:spMk id="2" creationId="{461F638B-7AC4-7A62-C549-0F15C319B293}"/>
          </ac:spMkLst>
        </pc:spChg>
        <pc:spChg chg="mod">
          <ac:chgData name="Emma Fisher - BAS" userId="edd9e138-5de8-412f-a237-99366db62500" providerId="ADAL" clId="{24EE8000-0FC6-4CCA-8C95-647D75CF4356}" dt="2024-02-12T20:11:25.395" v="3755" actId="5793"/>
          <ac:spMkLst>
            <pc:docMk/>
            <pc:sldMk cId="2271843735" sldId="281"/>
            <ac:spMk id="3" creationId="{17EA5484-38BB-E044-7C63-53BB254B60F2}"/>
          </ac:spMkLst>
        </pc:spChg>
        <pc:spChg chg="add mod">
          <ac:chgData name="Emma Fisher - BAS" userId="edd9e138-5de8-412f-a237-99366db62500" providerId="ADAL" clId="{24EE8000-0FC6-4CCA-8C95-647D75CF4356}" dt="2024-02-12T09:48:57.648" v="14" actId="1076"/>
          <ac:spMkLst>
            <pc:docMk/>
            <pc:sldMk cId="2271843735" sldId="281"/>
            <ac:spMk id="6" creationId="{1D67017C-C6CA-26A2-E67C-47360711F6C5}"/>
          </ac:spMkLst>
        </pc:spChg>
        <pc:picChg chg="add mod">
          <ac:chgData name="Emma Fisher - BAS" userId="edd9e138-5de8-412f-a237-99366db62500" providerId="ADAL" clId="{24EE8000-0FC6-4CCA-8C95-647D75CF4356}" dt="2024-02-12T20:11:07.630" v="3752" actId="1076"/>
          <ac:picMkLst>
            <pc:docMk/>
            <pc:sldMk cId="2271843735" sldId="281"/>
            <ac:picMk id="1026" creationId="{F7EBB5B0-E8F3-B9A2-4A5B-06CAD8622374}"/>
          </ac:picMkLst>
        </pc:picChg>
        <pc:picChg chg="add mod">
          <ac:chgData name="Emma Fisher - BAS" userId="edd9e138-5de8-412f-a237-99366db62500" providerId="ADAL" clId="{24EE8000-0FC6-4CCA-8C95-647D75CF4356}" dt="2024-02-12T20:11:09.024" v="3753" actId="1076"/>
          <ac:picMkLst>
            <pc:docMk/>
            <pc:sldMk cId="2271843735" sldId="281"/>
            <ac:picMk id="1028" creationId="{170E2028-873D-9687-B0CB-D032905E8ABB}"/>
          </ac:picMkLst>
        </pc:picChg>
      </pc:sldChg>
      <pc:sldChg chg="addSp modSp mod">
        <pc:chgData name="Emma Fisher - BAS" userId="edd9e138-5de8-412f-a237-99366db62500" providerId="ADAL" clId="{24EE8000-0FC6-4CCA-8C95-647D75CF4356}" dt="2024-02-12T20:07:53.494" v="3642" actId="20577"/>
        <pc:sldMkLst>
          <pc:docMk/>
          <pc:sldMk cId="1433094779" sldId="282"/>
        </pc:sldMkLst>
        <pc:spChg chg="mod">
          <ac:chgData name="Emma Fisher - BAS" userId="edd9e138-5de8-412f-a237-99366db62500" providerId="ADAL" clId="{24EE8000-0FC6-4CCA-8C95-647D75CF4356}" dt="2024-02-12T20:07:53.494" v="3642" actId="20577"/>
          <ac:spMkLst>
            <pc:docMk/>
            <pc:sldMk cId="1433094779" sldId="282"/>
            <ac:spMk id="3" creationId="{EA390E0F-B2DD-4154-FAD3-CC02F2326725}"/>
          </ac:spMkLst>
        </pc:spChg>
        <pc:picChg chg="add mod">
          <ac:chgData name="Emma Fisher - BAS" userId="edd9e138-5de8-412f-a237-99366db62500" providerId="ADAL" clId="{24EE8000-0FC6-4CCA-8C95-647D75CF4356}" dt="2024-02-12T16:18:45.120" v="1863" actId="14100"/>
          <ac:picMkLst>
            <pc:docMk/>
            <pc:sldMk cId="1433094779" sldId="282"/>
            <ac:picMk id="6" creationId="{33BE51C7-0A9A-1BA2-5321-27AF226EE653}"/>
          </ac:picMkLst>
        </pc:picChg>
      </pc:sldChg>
      <pc:sldChg chg="modSp mod">
        <pc:chgData name="Emma Fisher - BAS" userId="edd9e138-5de8-412f-a237-99366db62500" providerId="ADAL" clId="{24EE8000-0FC6-4CCA-8C95-647D75CF4356}" dt="2024-02-12T20:37:47.043" v="4424" actId="20577"/>
        <pc:sldMkLst>
          <pc:docMk/>
          <pc:sldMk cId="3101740136" sldId="283"/>
        </pc:sldMkLst>
        <pc:spChg chg="mod">
          <ac:chgData name="Emma Fisher - BAS" userId="edd9e138-5de8-412f-a237-99366db62500" providerId="ADAL" clId="{24EE8000-0FC6-4CCA-8C95-647D75CF4356}" dt="2024-02-12T20:37:47.043" v="4424" actId="20577"/>
          <ac:spMkLst>
            <pc:docMk/>
            <pc:sldMk cId="3101740136" sldId="283"/>
            <ac:spMk id="2" creationId="{BD61DFDD-7D8D-E95D-F134-7EDDD455098B}"/>
          </ac:spMkLst>
        </pc:spChg>
        <pc:spChg chg="mod">
          <ac:chgData name="Emma Fisher - BAS" userId="edd9e138-5de8-412f-a237-99366db62500" providerId="ADAL" clId="{24EE8000-0FC6-4CCA-8C95-647D75CF4356}" dt="2024-02-12T20:07:43.675" v="3640" actId="404"/>
          <ac:spMkLst>
            <pc:docMk/>
            <pc:sldMk cId="3101740136" sldId="283"/>
            <ac:spMk id="3" creationId="{00F71A17-091B-17EA-2461-87CB03DBCC97}"/>
          </ac:spMkLst>
        </pc:spChg>
      </pc:sldChg>
      <pc:sldChg chg="addSp delSp modSp new del mod">
        <pc:chgData name="Emma Fisher - BAS" userId="edd9e138-5de8-412f-a237-99366db62500" providerId="ADAL" clId="{24EE8000-0FC6-4CCA-8C95-647D75CF4356}" dt="2024-02-12T16:36:28.201" v="1932" actId="47"/>
        <pc:sldMkLst>
          <pc:docMk/>
          <pc:sldMk cId="696156456" sldId="284"/>
        </pc:sldMkLst>
        <pc:spChg chg="mod">
          <ac:chgData name="Emma Fisher - BAS" userId="edd9e138-5de8-412f-a237-99366db62500" providerId="ADAL" clId="{24EE8000-0FC6-4CCA-8C95-647D75CF4356}" dt="2024-02-12T09:12:10.956" v="5" actId="20577"/>
          <ac:spMkLst>
            <pc:docMk/>
            <pc:sldMk cId="696156456" sldId="284"/>
            <ac:spMk id="2" creationId="{6BFFE28E-C0D7-93EE-3E5F-FEF9138D97AA}"/>
          </ac:spMkLst>
        </pc:spChg>
        <pc:spChg chg="del mod">
          <ac:chgData name="Emma Fisher - BAS" userId="edd9e138-5de8-412f-a237-99366db62500" providerId="ADAL" clId="{24EE8000-0FC6-4CCA-8C95-647D75CF4356}" dt="2024-02-12T16:36:25.668" v="1931" actId="478"/>
          <ac:spMkLst>
            <pc:docMk/>
            <pc:sldMk cId="696156456" sldId="284"/>
            <ac:spMk id="3" creationId="{825D8840-7069-8AFC-0B21-988DD3C3B04F}"/>
          </ac:spMkLst>
        </pc:spChg>
        <pc:spChg chg="add mod">
          <ac:chgData name="Emma Fisher - BAS" userId="edd9e138-5de8-412f-a237-99366db62500" providerId="ADAL" clId="{24EE8000-0FC6-4CCA-8C95-647D75CF4356}" dt="2024-02-12T16:36:25.668" v="1931" actId="478"/>
          <ac:spMkLst>
            <pc:docMk/>
            <pc:sldMk cId="696156456" sldId="284"/>
            <ac:spMk id="6" creationId="{2E021EEA-CBD7-DE61-3E6D-ECE3BB1115EF}"/>
          </ac:spMkLst>
        </pc:spChg>
      </pc:sldChg>
      <pc:sldChg chg="addSp delSp modSp new mod">
        <pc:chgData name="Emma Fisher - BAS" userId="edd9e138-5de8-412f-a237-99366db62500" providerId="ADAL" clId="{24EE8000-0FC6-4CCA-8C95-647D75CF4356}" dt="2024-02-12T10:29:00.097" v="538" actId="113"/>
        <pc:sldMkLst>
          <pc:docMk/>
          <pc:sldMk cId="305803902" sldId="285"/>
        </pc:sldMkLst>
        <pc:spChg chg="mod">
          <ac:chgData name="Emma Fisher - BAS" userId="edd9e138-5de8-412f-a237-99366db62500" providerId="ADAL" clId="{24EE8000-0FC6-4CCA-8C95-647D75CF4356}" dt="2024-02-12T10:28:48.340" v="534" actId="20577"/>
          <ac:spMkLst>
            <pc:docMk/>
            <pc:sldMk cId="305803902" sldId="285"/>
            <ac:spMk id="2" creationId="{AE67A891-76CB-DC56-8B2F-79FE4C38ABFE}"/>
          </ac:spMkLst>
        </pc:spChg>
        <pc:spChg chg="mod">
          <ac:chgData name="Emma Fisher - BAS" userId="edd9e138-5de8-412f-a237-99366db62500" providerId="ADAL" clId="{24EE8000-0FC6-4CCA-8C95-647D75CF4356}" dt="2024-02-12T10:29:00.097" v="538" actId="113"/>
          <ac:spMkLst>
            <pc:docMk/>
            <pc:sldMk cId="305803902" sldId="285"/>
            <ac:spMk id="3" creationId="{18CBB856-AFDD-2185-8EEA-F60CB1205B29}"/>
          </ac:spMkLst>
        </pc:spChg>
        <pc:spChg chg="add del">
          <ac:chgData name="Emma Fisher - BAS" userId="edd9e138-5de8-412f-a237-99366db62500" providerId="ADAL" clId="{24EE8000-0FC6-4CCA-8C95-647D75CF4356}" dt="2024-02-12T10:12:50.388" v="104" actId="478"/>
          <ac:spMkLst>
            <pc:docMk/>
            <pc:sldMk cId="305803902" sldId="285"/>
            <ac:spMk id="5" creationId="{B9EB98A6-635A-E6FB-7467-D92929A9F2F7}"/>
          </ac:spMkLst>
        </pc:spChg>
        <pc:spChg chg="add mod">
          <ac:chgData name="Emma Fisher - BAS" userId="edd9e138-5de8-412f-a237-99366db62500" providerId="ADAL" clId="{24EE8000-0FC6-4CCA-8C95-647D75CF4356}" dt="2024-02-12T10:27:51.094" v="484" actId="164"/>
          <ac:spMkLst>
            <pc:docMk/>
            <pc:sldMk cId="305803902" sldId="285"/>
            <ac:spMk id="12" creationId="{D8A0BE22-C86C-ADA3-5096-A99C33E2BD06}"/>
          </ac:spMkLst>
        </pc:spChg>
        <pc:grpChg chg="add mod">
          <ac:chgData name="Emma Fisher - BAS" userId="edd9e138-5de8-412f-a237-99366db62500" providerId="ADAL" clId="{24EE8000-0FC6-4CCA-8C95-647D75CF4356}" dt="2024-02-12T10:28:04.180" v="487" actId="1076"/>
          <ac:grpSpMkLst>
            <pc:docMk/>
            <pc:sldMk cId="305803902" sldId="285"/>
            <ac:grpSpMk id="13" creationId="{EC020EFD-A041-DE6D-DF45-130415893ABE}"/>
          </ac:grpSpMkLst>
        </pc:grpChg>
        <pc:picChg chg="add del mod">
          <ac:chgData name="Emma Fisher - BAS" userId="edd9e138-5de8-412f-a237-99366db62500" providerId="ADAL" clId="{24EE8000-0FC6-4CCA-8C95-647D75CF4356}" dt="2024-02-12T10:18:43.995" v="145" actId="478"/>
          <ac:picMkLst>
            <pc:docMk/>
            <pc:sldMk cId="305803902" sldId="285"/>
            <ac:picMk id="7" creationId="{BC382C09-FAA1-F5EB-A75A-27685CD5E533}"/>
          </ac:picMkLst>
        </pc:picChg>
        <pc:picChg chg="add mod">
          <ac:chgData name="Emma Fisher - BAS" userId="edd9e138-5de8-412f-a237-99366db62500" providerId="ADAL" clId="{24EE8000-0FC6-4CCA-8C95-647D75CF4356}" dt="2024-02-12T10:28:02.881" v="486" actId="1076"/>
          <ac:picMkLst>
            <pc:docMk/>
            <pc:sldMk cId="305803902" sldId="285"/>
            <ac:picMk id="9" creationId="{9F6F9847-72C9-6C6E-8653-191CDB569631}"/>
          </ac:picMkLst>
        </pc:picChg>
        <pc:picChg chg="add mod">
          <ac:chgData name="Emma Fisher - BAS" userId="edd9e138-5de8-412f-a237-99366db62500" providerId="ADAL" clId="{24EE8000-0FC6-4CCA-8C95-647D75CF4356}" dt="2024-02-12T10:27:51.094" v="484" actId="164"/>
          <ac:picMkLst>
            <pc:docMk/>
            <pc:sldMk cId="305803902" sldId="285"/>
            <ac:picMk id="11" creationId="{47D45527-92B4-72AF-45E0-F8EFE68964B6}"/>
          </ac:picMkLst>
        </pc:picChg>
      </pc:sldChg>
      <pc:sldChg chg="addSp delSp modSp new mod">
        <pc:chgData name="Emma Fisher - BAS" userId="edd9e138-5de8-412f-a237-99366db62500" providerId="ADAL" clId="{24EE8000-0FC6-4CCA-8C95-647D75CF4356}" dt="2024-02-12T10:36:56.834" v="720" actId="20577"/>
        <pc:sldMkLst>
          <pc:docMk/>
          <pc:sldMk cId="1034215225" sldId="286"/>
        </pc:sldMkLst>
        <pc:spChg chg="mod">
          <ac:chgData name="Emma Fisher - BAS" userId="edd9e138-5de8-412f-a237-99366db62500" providerId="ADAL" clId="{24EE8000-0FC6-4CCA-8C95-647D75CF4356}" dt="2024-02-12T10:29:12.670" v="560" actId="20577"/>
          <ac:spMkLst>
            <pc:docMk/>
            <pc:sldMk cId="1034215225" sldId="286"/>
            <ac:spMk id="2" creationId="{765A97DE-6863-AF94-9F35-8E730536BFB8}"/>
          </ac:spMkLst>
        </pc:spChg>
        <pc:spChg chg="mod">
          <ac:chgData name="Emma Fisher - BAS" userId="edd9e138-5de8-412f-a237-99366db62500" providerId="ADAL" clId="{24EE8000-0FC6-4CCA-8C95-647D75CF4356}" dt="2024-02-12T10:36:56.834" v="720" actId="20577"/>
          <ac:spMkLst>
            <pc:docMk/>
            <pc:sldMk cId="1034215225" sldId="286"/>
            <ac:spMk id="3" creationId="{9D137C5E-B8DB-CCAE-57CF-D252EA3BA24E}"/>
          </ac:spMkLst>
        </pc:spChg>
        <pc:picChg chg="add mod">
          <ac:chgData name="Emma Fisher - BAS" userId="edd9e138-5de8-412f-a237-99366db62500" providerId="ADAL" clId="{24EE8000-0FC6-4CCA-8C95-647D75CF4356}" dt="2024-02-12T10:33:30.464" v="573" actId="1076"/>
          <ac:picMkLst>
            <pc:docMk/>
            <pc:sldMk cId="1034215225" sldId="286"/>
            <ac:picMk id="6" creationId="{08673857-3168-F32B-69B6-B440C85EC698}"/>
          </ac:picMkLst>
        </pc:picChg>
        <pc:picChg chg="add del">
          <ac:chgData name="Emma Fisher - BAS" userId="edd9e138-5de8-412f-a237-99366db62500" providerId="ADAL" clId="{24EE8000-0FC6-4CCA-8C95-647D75CF4356}" dt="2024-02-12T10:33:16.331" v="568" actId="478"/>
          <ac:picMkLst>
            <pc:docMk/>
            <pc:sldMk cId="1034215225" sldId="286"/>
            <ac:picMk id="8" creationId="{9078EF06-5617-C301-141D-21CA07944B7A}"/>
          </ac:picMkLst>
        </pc:picChg>
        <pc:picChg chg="add mod">
          <ac:chgData name="Emma Fisher - BAS" userId="edd9e138-5de8-412f-a237-99366db62500" providerId="ADAL" clId="{24EE8000-0FC6-4CCA-8C95-647D75CF4356}" dt="2024-02-12T10:33:20.823" v="569" actId="1076"/>
          <ac:picMkLst>
            <pc:docMk/>
            <pc:sldMk cId="1034215225" sldId="286"/>
            <ac:picMk id="10" creationId="{E935E513-11F8-CA36-8D24-B4BC705F7E0E}"/>
          </ac:picMkLst>
        </pc:picChg>
      </pc:sldChg>
      <pc:sldChg chg="addSp modSp new mod">
        <pc:chgData name="Emma Fisher - BAS" userId="edd9e138-5de8-412f-a237-99366db62500" providerId="ADAL" clId="{24EE8000-0FC6-4CCA-8C95-647D75CF4356}" dt="2024-02-12T10:43:56.341" v="889" actId="22"/>
        <pc:sldMkLst>
          <pc:docMk/>
          <pc:sldMk cId="2958893665" sldId="287"/>
        </pc:sldMkLst>
        <pc:spChg chg="mod">
          <ac:chgData name="Emma Fisher - BAS" userId="edd9e138-5de8-412f-a237-99366db62500" providerId="ADAL" clId="{24EE8000-0FC6-4CCA-8C95-647D75CF4356}" dt="2024-02-12T10:38:15.311" v="746" actId="20577"/>
          <ac:spMkLst>
            <pc:docMk/>
            <pc:sldMk cId="2958893665" sldId="287"/>
            <ac:spMk id="2" creationId="{FD3CED00-3D96-E629-3E08-5D5656257E8A}"/>
          </ac:spMkLst>
        </pc:spChg>
        <pc:spChg chg="mod">
          <ac:chgData name="Emma Fisher - BAS" userId="edd9e138-5de8-412f-a237-99366db62500" providerId="ADAL" clId="{24EE8000-0FC6-4CCA-8C95-647D75CF4356}" dt="2024-02-12T10:39:23.181" v="884" actId="5793"/>
          <ac:spMkLst>
            <pc:docMk/>
            <pc:sldMk cId="2958893665" sldId="287"/>
            <ac:spMk id="3" creationId="{82AA0193-9A83-DF97-19CA-83E092122410}"/>
          </ac:spMkLst>
        </pc:spChg>
        <pc:picChg chg="add mod">
          <ac:chgData name="Emma Fisher - BAS" userId="edd9e138-5de8-412f-a237-99366db62500" providerId="ADAL" clId="{24EE8000-0FC6-4CCA-8C95-647D75CF4356}" dt="2024-02-12T10:40:51.600" v="886" actId="1076"/>
          <ac:picMkLst>
            <pc:docMk/>
            <pc:sldMk cId="2958893665" sldId="287"/>
            <ac:picMk id="6" creationId="{86F71A44-BC5B-34FA-F2ED-6883C1522F7F}"/>
          </ac:picMkLst>
        </pc:picChg>
        <pc:picChg chg="add">
          <ac:chgData name="Emma Fisher - BAS" userId="edd9e138-5de8-412f-a237-99366db62500" providerId="ADAL" clId="{24EE8000-0FC6-4CCA-8C95-647D75CF4356}" dt="2024-02-12T10:42:01.723" v="887" actId="22"/>
          <ac:picMkLst>
            <pc:docMk/>
            <pc:sldMk cId="2958893665" sldId="287"/>
            <ac:picMk id="8" creationId="{55949CE6-6C80-261A-5A75-1F49DB7E78FF}"/>
          </ac:picMkLst>
        </pc:picChg>
        <pc:picChg chg="add">
          <ac:chgData name="Emma Fisher - BAS" userId="edd9e138-5de8-412f-a237-99366db62500" providerId="ADAL" clId="{24EE8000-0FC6-4CCA-8C95-647D75CF4356}" dt="2024-02-12T10:42:46.231" v="888" actId="22"/>
          <ac:picMkLst>
            <pc:docMk/>
            <pc:sldMk cId="2958893665" sldId="287"/>
            <ac:picMk id="10" creationId="{41FBD461-33CB-23C4-3CD4-6B692607B77E}"/>
          </ac:picMkLst>
        </pc:picChg>
        <pc:picChg chg="add">
          <ac:chgData name="Emma Fisher - BAS" userId="edd9e138-5de8-412f-a237-99366db62500" providerId="ADAL" clId="{24EE8000-0FC6-4CCA-8C95-647D75CF4356}" dt="2024-02-12T10:43:56.341" v="889" actId="22"/>
          <ac:picMkLst>
            <pc:docMk/>
            <pc:sldMk cId="2958893665" sldId="287"/>
            <ac:picMk id="12" creationId="{D4B06F07-218F-70AD-E878-59DB88F479C5}"/>
          </ac:picMkLst>
        </pc:picChg>
      </pc:sldChg>
      <pc:sldChg chg="addSp modSp new mod ord">
        <pc:chgData name="Emma Fisher - BAS" userId="edd9e138-5de8-412f-a237-99366db62500" providerId="ADAL" clId="{24EE8000-0FC6-4CCA-8C95-647D75CF4356}" dt="2024-02-12T20:08:25.540" v="3650" actId="207"/>
        <pc:sldMkLst>
          <pc:docMk/>
          <pc:sldMk cId="931542627" sldId="288"/>
        </pc:sldMkLst>
        <pc:spChg chg="mod">
          <ac:chgData name="Emma Fisher - BAS" userId="edd9e138-5de8-412f-a237-99366db62500" providerId="ADAL" clId="{24EE8000-0FC6-4CCA-8C95-647D75CF4356}" dt="2024-02-12T20:08:25.540" v="3650" actId="207"/>
          <ac:spMkLst>
            <pc:docMk/>
            <pc:sldMk cId="931542627" sldId="288"/>
            <ac:spMk id="3" creationId="{14A6FE23-D2F9-E355-8E0F-B14EA24D8862}"/>
          </ac:spMkLst>
        </pc:spChg>
        <pc:picChg chg="add mod">
          <ac:chgData name="Emma Fisher - BAS" userId="edd9e138-5de8-412f-a237-99366db62500" providerId="ADAL" clId="{24EE8000-0FC6-4CCA-8C95-647D75CF4356}" dt="2024-02-12T12:53:58.980" v="1635" actId="1076"/>
          <ac:picMkLst>
            <pc:docMk/>
            <pc:sldMk cId="931542627" sldId="288"/>
            <ac:picMk id="6" creationId="{9FB9FC99-8A70-3208-8194-24483E0A28A0}"/>
          </ac:picMkLst>
        </pc:picChg>
        <pc:picChg chg="add mod">
          <ac:chgData name="Emma Fisher - BAS" userId="edd9e138-5de8-412f-a237-99366db62500" providerId="ADAL" clId="{24EE8000-0FC6-4CCA-8C95-647D75CF4356}" dt="2024-02-12T12:54:00.148" v="1636" actId="1076"/>
          <ac:picMkLst>
            <pc:docMk/>
            <pc:sldMk cId="931542627" sldId="288"/>
            <ac:picMk id="8" creationId="{85BD05D3-675A-B6B9-6FC6-6569DAED729E}"/>
          </ac:picMkLst>
        </pc:picChg>
      </pc:sldChg>
      <pc:sldChg chg="addSp delSp modSp new mod">
        <pc:chgData name="Emma Fisher - BAS" userId="edd9e138-5de8-412f-a237-99366db62500" providerId="ADAL" clId="{24EE8000-0FC6-4CCA-8C95-647D75CF4356}" dt="2024-02-12T16:54:43.903" v="2089" actId="1038"/>
        <pc:sldMkLst>
          <pc:docMk/>
          <pc:sldMk cId="3814819015" sldId="289"/>
        </pc:sldMkLst>
        <pc:spChg chg="mod">
          <ac:chgData name="Emma Fisher - BAS" userId="edd9e138-5de8-412f-a237-99366db62500" providerId="ADAL" clId="{24EE8000-0FC6-4CCA-8C95-647D75CF4356}" dt="2024-02-12T16:40:40.833" v="1974" actId="313"/>
          <ac:spMkLst>
            <pc:docMk/>
            <pc:sldMk cId="3814819015" sldId="289"/>
            <ac:spMk id="2" creationId="{58F4315A-55C9-83AE-7B97-C1D419789D14}"/>
          </ac:spMkLst>
        </pc:spChg>
        <pc:spChg chg="del">
          <ac:chgData name="Emma Fisher - BAS" userId="edd9e138-5de8-412f-a237-99366db62500" providerId="ADAL" clId="{24EE8000-0FC6-4CCA-8C95-647D75CF4356}" dt="2024-02-12T16:49:21.683" v="2041" actId="478"/>
          <ac:spMkLst>
            <pc:docMk/>
            <pc:sldMk cId="3814819015" sldId="289"/>
            <ac:spMk id="3" creationId="{DF67D396-6ADF-93CA-465F-BD1BD66C831A}"/>
          </ac:spMkLst>
        </pc:spChg>
        <pc:spChg chg="mod">
          <ac:chgData name="Emma Fisher - BAS" userId="edd9e138-5de8-412f-a237-99366db62500" providerId="ADAL" clId="{24EE8000-0FC6-4CCA-8C95-647D75CF4356}" dt="2024-02-12T16:54:43.903" v="2089" actId="1038"/>
          <ac:spMkLst>
            <pc:docMk/>
            <pc:sldMk cId="3814819015" sldId="289"/>
            <ac:spMk id="4" creationId="{489367B6-B2B1-22DD-F8AA-F6A553B44C9C}"/>
          </ac:spMkLst>
        </pc:spChg>
        <pc:picChg chg="add mod">
          <ac:chgData name="Emma Fisher - BAS" userId="edd9e138-5de8-412f-a237-99366db62500" providerId="ADAL" clId="{24EE8000-0FC6-4CCA-8C95-647D75CF4356}" dt="2024-02-12T16:54:43.903" v="2089" actId="1038"/>
          <ac:picMkLst>
            <pc:docMk/>
            <pc:sldMk cId="3814819015" sldId="289"/>
            <ac:picMk id="6146" creationId="{DF284AE3-62B9-003B-61F0-0DA919C9D30E}"/>
          </ac:picMkLst>
        </pc:picChg>
        <pc:picChg chg="add mod">
          <ac:chgData name="Emma Fisher - BAS" userId="edd9e138-5de8-412f-a237-99366db62500" providerId="ADAL" clId="{24EE8000-0FC6-4CCA-8C95-647D75CF4356}" dt="2024-02-12T16:54:43.903" v="2089" actId="1038"/>
          <ac:picMkLst>
            <pc:docMk/>
            <pc:sldMk cId="3814819015" sldId="289"/>
            <ac:picMk id="6148" creationId="{ECDDF681-3392-0FBD-14BA-777F0090F017}"/>
          </ac:picMkLst>
        </pc:picChg>
        <pc:picChg chg="add mod">
          <ac:chgData name="Emma Fisher - BAS" userId="edd9e138-5de8-412f-a237-99366db62500" providerId="ADAL" clId="{24EE8000-0FC6-4CCA-8C95-647D75CF4356}" dt="2024-02-12T16:54:43.903" v="2089" actId="1038"/>
          <ac:picMkLst>
            <pc:docMk/>
            <pc:sldMk cId="3814819015" sldId="289"/>
            <ac:picMk id="6150" creationId="{9BC2E609-F149-524F-7A34-FDC19886754E}"/>
          </ac:picMkLst>
        </pc:picChg>
        <pc:picChg chg="add mod">
          <ac:chgData name="Emma Fisher - BAS" userId="edd9e138-5de8-412f-a237-99366db62500" providerId="ADAL" clId="{24EE8000-0FC6-4CCA-8C95-647D75CF4356}" dt="2024-02-12T16:54:43.903" v="2089" actId="1038"/>
          <ac:picMkLst>
            <pc:docMk/>
            <pc:sldMk cId="3814819015" sldId="289"/>
            <ac:picMk id="6152" creationId="{2916DD7B-664D-4D44-B6B4-B6BC57B4D2AC}"/>
          </ac:picMkLst>
        </pc:picChg>
        <pc:picChg chg="add mod">
          <ac:chgData name="Emma Fisher - BAS" userId="edd9e138-5de8-412f-a237-99366db62500" providerId="ADAL" clId="{24EE8000-0FC6-4CCA-8C95-647D75CF4356}" dt="2024-02-12T16:54:43.903" v="2089" actId="1038"/>
          <ac:picMkLst>
            <pc:docMk/>
            <pc:sldMk cId="3814819015" sldId="289"/>
            <ac:picMk id="6154" creationId="{C335D4EE-9BE8-1CC9-4FC5-C8843D695607}"/>
          </ac:picMkLst>
        </pc:picChg>
        <pc:picChg chg="add mod">
          <ac:chgData name="Emma Fisher - BAS" userId="edd9e138-5de8-412f-a237-99366db62500" providerId="ADAL" clId="{24EE8000-0FC6-4CCA-8C95-647D75CF4356}" dt="2024-02-12T16:54:43.903" v="2089" actId="1038"/>
          <ac:picMkLst>
            <pc:docMk/>
            <pc:sldMk cId="3814819015" sldId="289"/>
            <ac:picMk id="6156" creationId="{75AC8BD7-E6C1-29E7-86EC-68BBFDE52A4B}"/>
          </ac:picMkLst>
        </pc:picChg>
        <pc:picChg chg="add mod">
          <ac:chgData name="Emma Fisher - BAS" userId="edd9e138-5de8-412f-a237-99366db62500" providerId="ADAL" clId="{24EE8000-0FC6-4CCA-8C95-647D75CF4356}" dt="2024-02-12T16:54:43.903" v="2089" actId="1038"/>
          <ac:picMkLst>
            <pc:docMk/>
            <pc:sldMk cId="3814819015" sldId="289"/>
            <ac:picMk id="6158" creationId="{1601DEEA-9877-3791-4F48-0A8622B45CE3}"/>
          </ac:picMkLst>
        </pc:picChg>
        <pc:picChg chg="add mod">
          <ac:chgData name="Emma Fisher - BAS" userId="edd9e138-5de8-412f-a237-99366db62500" providerId="ADAL" clId="{24EE8000-0FC6-4CCA-8C95-647D75CF4356}" dt="2024-02-12T16:54:43.903" v="2089" actId="1038"/>
          <ac:picMkLst>
            <pc:docMk/>
            <pc:sldMk cId="3814819015" sldId="289"/>
            <ac:picMk id="6160" creationId="{22341A82-A607-467E-7069-86FE9C7C6C8A}"/>
          </ac:picMkLst>
        </pc:picChg>
      </pc:sldChg>
      <pc:sldChg chg="addSp modSp new mod">
        <pc:chgData name="Emma Fisher - BAS" userId="edd9e138-5de8-412f-a237-99366db62500" providerId="ADAL" clId="{24EE8000-0FC6-4CCA-8C95-647D75CF4356}" dt="2024-02-12T17:51:47.004" v="2470" actId="1076"/>
        <pc:sldMkLst>
          <pc:docMk/>
          <pc:sldMk cId="1597862839" sldId="290"/>
        </pc:sldMkLst>
        <pc:spChg chg="mod">
          <ac:chgData name="Emma Fisher - BAS" userId="edd9e138-5de8-412f-a237-99366db62500" providerId="ADAL" clId="{24EE8000-0FC6-4CCA-8C95-647D75CF4356}" dt="2024-02-12T17:21:47.442" v="2198" actId="20577"/>
          <ac:spMkLst>
            <pc:docMk/>
            <pc:sldMk cId="1597862839" sldId="290"/>
            <ac:spMk id="2" creationId="{603D7DD9-142C-F3A1-7951-AB01965E8CEF}"/>
          </ac:spMkLst>
        </pc:spChg>
        <pc:spChg chg="mod">
          <ac:chgData name="Emma Fisher - BAS" userId="edd9e138-5de8-412f-a237-99366db62500" providerId="ADAL" clId="{24EE8000-0FC6-4CCA-8C95-647D75CF4356}" dt="2024-02-12T17:51:47.004" v="2470" actId="1076"/>
          <ac:spMkLst>
            <pc:docMk/>
            <pc:sldMk cId="1597862839" sldId="290"/>
            <ac:spMk id="3" creationId="{7DDC28A2-27D1-5AF4-1A19-FDE700A05289}"/>
          </ac:spMkLst>
        </pc:spChg>
        <pc:picChg chg="add mod">
          <ac:chgData name="Emma Fisher - BAS" userId="edd9e138-5de8-412f-a237-99366db62500" providerId="ADAL" clId="{24EE8000-0FC6-4CCA-8C95-647D75CF4356}" dt="2024-02-12T17:33:46.488" v="2394" actId="1076"/>
          <ac:picMkLst>
            <pc:docMk/>
            <pc:sldMk cId="1597862839" sldId="290"/>
            <ac:picMk id="7170" creationId="{1FD16BCC-19D4-E4D8-AC92-C53BDF8C1A7D}"/>
          </ac:picMkLst>
        </pc:picChg>
      </pc:sldChg>
      <pc:sldChg chg="addSp modSp new mod">
        <pc:chgData name="Emma Fisher - BAS" userId="edd9e138-5de8-412f-a237-99366db62500" providerId="ADAL" clId="{24EE8000-0FC6-4CCA-8C95-647D75CF4356}" dt="2024-02-12T18:28:30.492" v="2978" actId="1076"/>
        <pc:sldMkLst>
          <pc:docMk/>
          <pc:sldMk cId="2698208859" sldId="291"/>
        </pc:sldMkLst>
        <pc:spChg chg="add mod">
          <ac:chgData name="Emma Fisher - BAS" userId="edd9e138-5de8-412f-a237-99366db62500" providerId="ADAL" clId="{24EE8000-0FC6-4CCA-8C95-647D75CF4356}" dt="2024-02-12T18:28:30.492" v="2978" actId="1076"/>
          <ac:spMkLst>
            <pc:docMk/>
            <pc:sldMk cId="2698208859" sldId="291"/>
            <ac:spMk id="6" creationId="{2B2B287C-DFFB-06C7-33A0-55A4E1DDB642}"/>
          </ac:spMkLst>
        </pc:spChg>
      </pc:sldChg>
      <pc:sldChg chg="addSp new mod">
        <pc:chgData name="Emma Fisher - BAS" userId="edd9e138-5de8-412f-a237-99366db62500" providerId="ADAL" clId="{24EE8000-0FC6-4CCA-8C95-647D75CF4356}" dt="2024-02-12T18:26:34.876" v="2975" actId="22"/>
        <pc:sldMkLst>
          <pc:docMk/>
          <pc:sldMk cId="3192355797" sldId="292"/>
        </pc:sldMkLst>
        <pc:picChg chg="add">
          <ac:chgData name="Emma Fisher - BAS" userId="edd9e138-5de8-412f-a237-99366db62500" providerId="ADAL" clId="{24EE8000-0FC6-4CCA-8C95-647D75CF4356}" dt="2024-02-12T18:26:34.876" v="2975" actId="22"/>
          <ac:picMkLst>
            <pc:docMk/>
            <pc:sldMk cId="3192355797" sldId="292"/>
            <ac:picMk id="6" creationId="{BB8A27E6-AB11-822F-7D03-9ECEBB46A99C}"/>
          </ac:picMkLst>
        </pc:picChg>
      </pc:sldChg>
      <pc:sldChg chg="addSp delSp modSp new mod">
        <pc:chgData name="Emma Fisher - BAS" userId="edd9e138-5de8-412f-a237-99366db62500" providerId="ADAL" clId="{24EE8000-0FC6-4CCA-8C95-647D75CF4356}" dt="2024-02-12T18:58:34.503" v="3334" actId="113"/>
        <pc:sldMkLst>
          <pc:docMk/>
          <pc:sldMk cId="3964970563" sldId="293"/>
        </pc:sldMkLst>
        <pc:spChg chg="mod">
          <ac:chgData name="Emma Fisher - BAS" userId="edd9e138-5de8-412f-a237-99366db62500" providerId="ADAL" clId="{24EE8000-0FC6-4CCA-8C95-647D75CF4356}" dt="2024-02-12T18:33:46.809" v="3084" actId="108"/>
          <ac:spMkLst>
            <pc:docMk/>
            <pc:sldMk cId="3964970563" sldId="293"/>
            <ac:spMk id="2" creationId="{EF5625F1-BE94-9B1F-4E3F-1DD190EB1F01}"/>
          </ac:spMkLst>
        </pc:spChg>
        <pc:spChg chg="mod">
          <ac:chgData name="Emma Fisher - BAS" userId="edd9e138-5de8-412f-a237-99366db62500" providerId="ADAL" clId="{24EE8000-0FC6-4CCA-8C95-647D75CF4356}" dt="2024-02-12T18:58:34.503" v="3334" actId="113"/>
          <ac:spMkLst>
            <pc:docMk/>
            <pc:sldMk cId="3964970563" sldId="293"/>
            <ac:spMk id="3" creationId="{F9018841-933E-FD72-9E42-BB6B6C173D0D}"/>
          </ac:spMkLst>
        </pc:spChg>
        <pc:spChg chg="add del">
          <ac:chgData name="Emma Fisher - BAS" userId="edd9e138-5de8-412f-a237-99366db62500" providerId="ADAL" clId="{24EE8000-0FC6-4CCA-8C95-647D75CF4356}" dt="2024-02-12T18:33:30.687" v="3083" actId="478"/>
          <ac:spMkLst>
            <pc:docMk/>
            <pc:sldMk cId="3964970563" sldId="293"/>
            <ac:spMk id="5" creationId="{8111974A-C485-8234-DCD8-547BC184EF61}"/>
          </ac:spMkLst>
        </pc:spChg>
        <pc:spChg chg="add del mod">
          <ac:chgData name="Emma Fisher - BAS" userId="edd9e138-5de8-412f-a237-99366db62500" providerId="ADAL" clId="{24EE8000-0FC6-4CCA-8C95-647D75CF4356}" dt="2024-02-12T18:31:16.040" v="3021" actId="478"/>
          <ac:spMkLst>
            <pc:docMk/>
            <pc:sldMk cId="3964970563" sldId="293"/>
            <ac:spMk id="6" creationId="{86E14ECB-DF4B-C7A2-4C51-379BCF5B8D52}"/>
          </ac:spMkLst>
        </pc:spChg>
        <pc:picChg chg="add mod modCrop">
          <ac:chgData name="Emma Fisher - BAS" userId="edd9e138-5de8-412f-a237-99366db62500" providerId="ADAL" clId="{24EE8000-0FC6-4CCA-8C95-647D75CF4356}" dt="2024-02-12T18:58:03.399" v="3324" actId="732"/>
          <ac:picMkLst>
            <pc:docMk/>
            <pc:sldMk cId="3964970563" sldId="293"/>
            <ac:picMk id="8" creationId="{83D42C5A-0B68-0D84-C4BB-079300190A54}"/>
          </ac:picMkLst>
        </pc:picChg>
        <pc:picChg chg="add mod modCrop">
          <ac:chgData name="Emma Fisher - BAS" userId="edd9e138-5de8-412f-a237-99366db62500" providerId="ADAL" clId="{24EE8000-0FC6-4CCA-8C95-647D75CF4356}" dt="2024-02-12T18:57:59.226" v="3323" actId="732"/>
          <ac:picMkLst>
            <pc:docMk/>
            <pc:sldMk cId="3964970563" sldId="293"/>
            <ac:picMk id="10" creationId="{813AC33C-E3BC-190F-59EB-947D6FF7C788}"/>
          </ac:picMkLst>
        </pc:picChg>
        <pc:picChg chg="add mod modCrop">
          <ac:chgData name="Emma Fisher - BAS" userId="edd9e138-5de8-412f-a237-99366db62500" providerId="ADAL" clId="{24EE8000-0FC6-4CCA-8C95-647D75CF4356}" dt="2024-02-12T18:58:09.019" v="3326" actId="732"/>
          <ac:picMkLst>
            <pc:docMk/>
            <pc:sldMk cId="3964970563" sldId="293"/>
            <ac:picMk id="12" creationId="{075BD8EF-EDEA-F083-967B-112B8754DDB5}"/>
          </ac:picMkLst>
        </pc:picChg>
        <pc:picChg chg="add mod modCrop">
          <ac:chgData name="Emma Fisher - BAS" userId="edd9e138-5de8-412f-a237-99366db62500" providerId="ADAL" clId="{24EE8000-0FC6-4CCA-8C95-647D75CF4356}" dt="2024-02-12T18:58:15.470" v="3328" actId="732"/>
          <ac:picMkLst>
            <pc:docMk/>
            <pc:sldMk cId="3964970563" sldId="293"/>
            <ac:picMk id="14" creationId="{4F21C4E8-F717-5641-0E92-0573C2E2AB8F}"/>
          </ac:picMkLst>
        </pc:picChg>
        <pc:picChg chg="add del mod">
          <ac:chgData name="Emma Fisher - BAS" userId="edd9e138-5de8-412f-a237-99366db62500" providerId="ADAL" clId="{24EE8000-0FC6-4CCA-8C95-647D75CF4356}" dt="2024-02-12T18:57:10.583" v="3317" actId="478"/>
          <ac:picMkLst>
            <pc:docMk/>
            <pc:sldMk cId="3964970563" sldId="293"/>
            <ac:picMk id="16" creationId="{B5C4BAFF-B61A-4B18-E33A-D09520AED00D}"/>
          </ac:picMkLst>
        </pc:picChg>
        <pc:picChg chg="add mod modCrop">
          <ac:chgData name="Emma Fisher - BAS" userId="edd9e138-5de8-412f-a237-99366db62500" providerId="ADAL" clId="{24EE8000-0FC6-4CCA-8C95-647D75CF4356}" dt="2024-02-12T18:57:47.977" v="3322" actId="732"/>
          <ac:picMkLst>
            <pc:docMk/>
            <pc:sldMk cId="3964970563" sldId="293"/>
            <ac:picMk id="18" creationId="{5B1529B4-9C79-04F3-D7A9-A1E610D2B225}"/>
          </ac:picMkLst>
        </pc:picChg>
      </pc:sldChg>
      <pc:sldMasterChg chg="setBg modSldLayout">
        <pc:chgData name="Emma Fisher - BAS" userId="edd9e138-5de8-412f-a237-99366db62500" providerId="ADAL" clId="{24EE8000-0FC6-4CCA-8C95-647D75CF4356}" dt="2024-02-12T09:57:54.703" v="49"/>
        <pc:sldMasterMkLst>
          <pc:docMk/>
          <pc:sldMasterMk cId="843570896" sldId="2147483648"/>
        </pc:sldMasterMkLst>
        <pc:sldLayoutChg chg="setBg">
          <pc:chgData name="Emma Fisher - BAS" userId="edd9e138-5de8-412f-a237-99366db62500" providerId="ADAL" clId="{24EE8000-0FC6-4CCA-8C95-647D75CF4356}" dt="2024-02-12T09:57:54.703" v="49"/>
          <pc:sldLayoutMkLst>
            <pc:docMk/>
            <pc:sldMasterMk cId="843570896" sldId="2147483648"/>
            <pc:sldLayoutMk cId="4065230336" sldId="2147483649"/>
          </pc:sldLayoutMkLst>
        </pc:sldLayoutChg>
        <pc:sldLayoutChg chg="setBg">
          <pc:chgData name="Emma Fisher - BAS" userId="edd9e138-5de8-412f-a237-99366db62500" providerId="ADAL" clId="{24EE8000-0FC6-4CCA-8C95-647D75CF4356}" dt="2024-02-12T09:57:54.703" v="49"/>
          <pc:sldLayoutMkLst>
            <pc:docMk/>
            <pc:sldMasterMk cId="843570896" sldId="2147483648"/>
            <pc:sldLayoutMk cId="1342724252" sldId="2147483650"/>
          </pc:sldLayoutMkLst>
        </pc:sldLayoutChg>
        <pc:sldLayoutChg chg="setBg">
          <pc:chgData name="Emma Fisher - BAS" userId="edd9e138-5de8-412f-a237-99366db62500" providerId="ADAL" clId="{24EE8000-0FC6-4CCA-8C95-647D75CF4356}" dt="2024-02-12T09:57:54.703" v="49"/>
          <pc:sldLayoutMkLst>
            <pc:docMk/>
            <pc:sldMasterMk cId="843570896" sldId="2147483648"/>
            <pc:sldLayoutMk cId="3904817716" sldId="2147483651"/>
          </pc:sldLayoutMkLst>
        </pc:sldLayoutChg>
        <pc:sldLayoutChg chg="setBg">
          <pc:chgData name="Emma Fisher - BAS" userId="edd9e138-5de8-412f-a237-99366db62500" providerId="ADAL" clId="{24EE8000-0FC6-4CCA-8C95-647D75CF4356}" dt="2024-02-12T09:57:54.703" v="49"/>
          <pc:sldLayoutMkLst>
            <pc:docMk/>
            <pc:sldMasterMk cId="843570896" sldId="2147483648"/>
            <pc:sldLayoutMk cId="1627658240" sldId="2147483652"/>
          </pc:sldLayoutMkLst>
        </pc:sldLayoutChg>
        <pc:sldLayoutChg chg="setBg">
          <pc:chgData name="Emma Fisher - BAS" userId="edd9e138-5de8-412f-a237-99366db62500" providerId="ADAL" clId="{24EE8000-0FC6-4CCA-8C95-647D75CF4356}" dt="2024-02-12T09:57:54.703" v="49"/>
          <pc:sldLayoutMkLst>
            <pc:docMk/>
            <pc:sldMasterMk cId="843570896" sldId="2147483648"/>
            <pc:sldLayoutMk cId="2254939357" sldId="2147483653"/>
          </pc:sldLayoutMkLst>
        </pc:sldLayoutChg>
        <pc:sldLayoutChg chg="setBg">
          <pc:chgData name="Emma Fisher - BAS" userId="edd9e138-5de8-412f-a237-99366db62500" providerId="ADAL" clId="{24EE8000-0FC6-4CCA-8C95-647D75CF4356}" dt="2024-02-12T09:57:54.703" v="49"/>
          <pc:sldLayoutMkLst>
            <pc:docMk/>
            <pc:sldMasterMk cId="843570896" sldId="2147483648"/>
            <pc:sldLayoutMk cId="1506080458" sldId="2147483654"/>
          </pc:sldLayoutMkLst>
        </pc:sldLayoutChg>
        <pc:sldLayoutChg chg="setBg">
          <pc:chgData name="Emma Fisher - BAS" userId="edd9e138-5de8-412f-a237-99366db62500" providerId="ADAL" clId="{24EE8000-0FC6-4CCA-8C95-647D75CF4356}" dt="2024-02-12T09:57:54.703" v="49"/>
          <pc:sldLayoutMkLst>
            <pc:docMk/>
            <pc:sldMasterMk cId="843570896" sldId="2147483648"/>
            <pc:sldLayoutMk cId="4123990750" sldId="2147483655"/>
          </pc:sldLayoutMkLst>
        </pc:sldLayoutChg>
        <pc:sldLayoutChg chg="setBg">
          <pc:chgData name="Emma Fisher - BAS" userId="edd9e138-5de8-412f-a237-99366db62500" providerId="ADAL" clId="{24EE8000-0FC6-4CCA-8C95-647D75CF4356}" dt="2024-02-12T09:57:54.703" v="49"/>
          <pc:sldLayoutMkLst>
            <pc:docMk/>
            <pc:sldMasterMk cId="843570896" sldId="2147483648"/>
            <pc:sldLayoutMk cId="4208274621" sldId="2147483656"/>
          </pc:sldLayoutMkLst>
        </pc:sldLayoutChg>
        <pc:sldLayoutChg chg="setBg">
          <pc:chgData name="Emma Fisher - BAS" userId="edd9e138-5de8-412f-a237-99366db62500" providerId="ADAL" clId="{24EE8000-0FC6-4CCA-8C95-647D75CF4356}" dt="2024-02-12T09:57:54.703" v="49"/>
          <pc:sldLayoutMkLst>
            <pc:docMk/>
            <pc:sldMasterMk cId="843570896" sldId="2147483648"/>
            <pc:sldLayoutMk cId="4118982927" sldId="2147483657"/>
          </pc:sldLayoutMkLst>
        </pc:sldLayoutChg>
        <pc:sldLayoutChg chg="setBg">
          <pc:chgData name="Emma Fisher - BAS" userId="edd9e138-5de8-412f-a237-99366db62500" providerId="ADAL" clId="{24EE8000-0FC6-4CCA-8C95-647D75CF4356}" dt="2024-02-12T09:57:54.703" v="49"/>
          <pc:sldLayoutMkLst>
            <pc:docMk/>
            <pc:sldMasterMk cId="843570896" sldId="2147483648"/>
            <pc:sldLayoutMk cId="3460288031" sldId="2147483658"/>
          </pc:sldLayoutMkLst>
        </pc:sldLayoutChg>
        <pc:sldLayoutChg chg="setBg">
          <pc:chgData name="Emma Fisher - BAS" userId="edd9e138-5de8-412f-a237-99366db62500" providerId="ADAL" clId="{24EE8000-0FC6-4CCA-8C95-647D75CF4356}" dt="2024-02-12T09:57:54.703" v="49"/>
          <pc:sldLayoutMkLst>
            <pc:docMk/>
            <pc:sldMasterMk cId="843570896" sldId="2147483648"/>
            <pc:sldLayoutMk cId="3137068273" sldId="214748365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13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1678 234 592 0 0,'-12'0'2161'0'0,"9"0"-1582"0"0,0 0 1 0 0,-1 0 0 0 0,1 0 0 0 0,0 0 0 0 0,0 0 0 0 0,-1-1 0 0 0,1 0 0 0 0,0 0 0 0 0,-4-1-1 0 0,6 2 584 0 0,-36-10 1003 0 0,-87-7-1722 0 0,75 14-382 0 0,1 1 0 0 0,-82 9 0 0 0,102-4 22 0 0,-45 4 228 0 0,-93-3-1 0 0,108-4-110 0 0,0 2 0 0 0,0 2 0 0 0,0 3 0 0 0,-69 18 0 0 0,83-14-152 0 0,0 3 1 0 0,1 1-1 0 0,0 3 1 0 0,2 1-1 0 0,0 2 1 0 0,1 1 0 0 0,-72 56-1 0 0,88-58-35 0 0,6-7-18 0 0,1 1-1 0 0,1 1 1 0 0,0 1 0 0 0,1 0-1 0 0,-22 31 1 0 0,22-24-3 0 0,9-15-2 0 0,0 1 0 0 0,1 1-1 0 0,0-1 1 0 0,0 1 0 0 0,-5 18-1 0 0,8-21-25 0 0,-1 0-1 0 0,1 0 0 0 0,1 0 0 0 0,0 1 0 0 0,0-1 1 0 0,0 0-1 0 0,1 0 0 0 0,0 1 0 0 0,0-1 0 0 0,1 0 1 0 0,0 1-1 0 0,0-1 0 0 0,0 0 0 0 0,1 0 0 0 0,1 0 1 0 0,-1 0-1 0 0,1 0 0 0 0,7 12 0 0 0,0-5 18 0 0,1 1 0 0 0,0-2 0 0 0,1 0-1 0 0,0 0 1 0 0,1-1 0 0 0,1 0 0 0 0,25 16 0 0 0,-14-14 70 0 0,0-1 0 0 0,1 0 1 0 0,0-3-1 0 0,30 10 1 0 0,-11-8 81 0 0,-1-2-1 0 0,2-2 1 0 0,66 4 0 0 0,140-13 424 0 0,104-45-161 0 0,-231 25-66 0 0,148-7-1 0 0,329 9 216 0 0,-115 25-5 0 0,-361-2-463 0 0,396 36 544 0 0,-322-29-414 0 0,-149-10-173 0 0,241-16 151 0 0,-74 0 3 0 0,397 4 628 0 0,-214 18-648 0 0,-81 0 76 0 0,315-9 603 0 0,-189-5-689 0 0,-216 4-1 0 0,100 1 125 0 0,251 0-128 0 0,-491 4 29 0 0,151 22 0 0 0,-153-13-137 0 0,338 23 39 0 0,-198-19-53 0 0,155-6-3 0 0,-311-9-35 0 0,247 9 21 0 0,-235-4-18 0 0,0-4 0 0 0,-1-3-1 0 0,137-21 1 0 0,-194 18-9 0 0,40-5-3 0 0,-1-3 0 0 0,0-3 0 0 0,81-31 0 0 0,-41-4-79 0 0,-3-4-1 0 0,103-74 1 0 0,-176 110 93 0 0,-17 12-13 0 0,-6 4 18 0 0,-1 0 0 0 0,1-1-1 0 0,-1 1 1 0 0,0-1 0 0 0,0 0 0 0 0,0-1-1 0 0,0 1 1 0 0,0-1 0 0 0,-1 0 0 0 0,0 0-1 0 0,0 0 1 0 0,-1-1 0 0 0,1 1 0 0 0,2-8-1 0 0,0-5 9 0 0,0 0 6 0 0,-1 0-1 0 0,4-21 0 0 0,-8 32 1 0 0,-1 0-1 0 0,1 1 1 0 0,-1-1 0 0 0,-1 0-1 0 0,1 1 1 0 0,-1-1-1 0 0,0 1 1 0 0,-1-1 0 0 0,-4-12-1 0 0,-3-3 31 0 0,-2 0-1 0 0,0 0 0 0 0,-1 1 0 0 0,-2 0 1 0 0,0 1-1 0 0,-1 1 0 0 0,-1 0 1 0 0,0 1-1 0 0,-2 1 0 0 0,0 1 0 0 0,-32-23 1 0 0,28 25-25 0 0,-1 2 0 0 0,-1 1 0 0 0,0 1 0 0 0,-35-10 0 0 0,-102-18 140 0 0,-252-14-136 0 0,111 37-13 0 0,106 8 5 0 0,-279 7-43 0 0,45 3-3 0 0,-84 1 11 0 0,0 1-12 0 0,301-14 3 0 0,-450-10-58 0 0,602 19 47 0 0,-370-4-2 0 0,359 2 48 0 0,-81-3-18 0 0,-196 18-1 0 0,48 6-7 0 0,143-12 5 0 0,-454 43-38 0 0,228-23-204 0 0,11-1 166 0 0,-132 4 65 0 0,421-28 69 0 0,-43 13-7 0 0,48-4-32 0 0,-203 33-47 0 0,223-36 14 0 0,41-4 37 0 0,-1-2 0 0 0,1 0 0 0 0,-1-1 0 0 0,1 0 0 0 0,-30-4 0 0 0,-28-9-1 0 0,-186-25-49 0 0,222 33 59 0 0,-110-12-11 0 0,121 11-21 0 0,0 1 0 0 0,0 1 0 0 0,-1 2 0 0 0,1 0 1 0 0,0 2-1 0 0,-47 8 0 0 0,53-5 11 0 0,0-1 0 0 0,-26-1 0 0 0,-11 2 0 0 0,-72 15-430 0 0,129-18 11 0 0,-2 0-522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9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10 824 0 0,'8'-10'12983'0'0,"-7"16"-10412"0"0,-1 13-1683 0 0,12 123 2479 0 0,-9-86-2447 0 0,12 66 1 0 0,-12-101-923 0 0,5 23 38 0 0,-7-42-383 0 0,-1 0-1 0 0,1 0 1 0 0,0 0 0 0 0,0 0 0 0 0,0 0 0 0 0,0 0 0 0 0,0 0-1 0 0,0 0 1 0 0,0 0 0 0 0,1 0 0 0 0,-1 0 0 0 0,1-1 0 0 0,-1 1-1 0 0,4 2 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52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26 664 0 0,'0'0'19986'0'0,"3"-3"-19752"0"0,0 1-142 0 0,-1 0 0 0 0,1-1 0 0 0,0 1 0 0 0,0 0 0 0 0,0 1 0 0 0,0-1 0 0 0,0 1 0 0 0,1-1 0 0 0,-1 1 0 0 0,0 0 0 0 0,1 0-1 0 0,-1 0 1 0 0,0 1 0 0 0,8-1 0 0 0,24 1 400 0 0,-29 2-447 0 0,0-1-1 0 0,0 1 1 0 0,-1 0-1 0 0,1 1 1 0 0,7 4-1 0 0,-11-6-28 0 0,1 0 0 0 0,-1 1 1 0 0,0-1-1 0 0,1 1 0 0 0,-1 0 0 0 0,0-1 0 0 0,0 1 0 0 0,0 0 0 0 0,-1 0 0 0 0,1 0 1 0 0,0 1-1 0 0,-1-1 0 0 0,0 0 0 0 0,2 4 0 0 0,-1 2 33 0 0,-1 0 1 0 0,0 0-1 0 0,-1 1 0 0 0,1-1 0 0 0,-2 0 1 0 0,1 0-1 0 0,-1 1 0 0 0,0-1 0 0 0,-1 0 1 0 0,-5 15-1 0 0,-4 7 218 0 0,-20 40 1 0 0,24-56-1 0 0,-1 2 118 0 0,0 1-197 0 0,-13 36 1 0 0,16-39-415 0 0,4-14 237 0 0,1 1 0 0 0,-1 0 0 0 0,1 0 0 0 0,0 0-1 0 0,-1-1 1 0 0,1 1 0 0 0,0 0 0 0 0,0 0 0 0 0,-1 0 0 0 0,1 0-1 0 0,0 0 1 0 0,0 0 0 0 0,0-1 0 0 0,0 1 0 0 0,0 0-1 0 0,1 0 1 0 0,-1 0 0 0 0,0 0 0 0 0,0 0 0 0 0,0-1 0 0 0,1 3-1 0 0,0-2 40 0 0,6 1-30 0 0,0 1 0 0 0,-1-1 0 0 0,1 2 0 0 0,-1-1 0 0 0,1 1 0 0 0,-1 0 0 0 0,9 7 0 0 0,9 6-17 0 0,21 19 72 0 0,-44-36 57 0 0,-1 0-85 0 0,0 0 1 0 0,0 0-1 0 0,0 0 1 0 0,0 0-1 0 0,1 0 1 0 0,-1 0-1 0 0,0 0 0 0 0,0 0 1 0 0,0 0-1 0 0,0 0 1 0 0,0 0-1 0 0,0 0 1 0 0,0 0-1 0 0,0 0 1 0 0,0 0-1 0 0,0 0 1 0 0,0 0-1 0 0,0 0 1 0 0,1 0-1 0 0,-1 0 1 0 0,0 0-1 0 0,0 1 0 0 0,0-1 1 0 0,0 0-1 0 0,0 0 1 0 0,0 0-1 0 0,0 0 1 0 0,0 0-1 0 0,0 0 1 0 0,0 0-1 0 0,0 0 1 0 0,0 0-1 0 0,0 0 1 0 0,0 0-1 0 0,0 0 1 0 0,0 0-1 0 0,0 1 1 0 0,0-1-1 0 0,0 0 0 0 0,0 0 1 0 0,0 0-1 0 0,0 0 1 0 0,0 0-1 0 0,0 0 1 0 0,0 0-1 0 0,0 0 1 0 0,0 0-1 0 0,0 0 1 0 0,0 0-1 0 0,0 1 1 0 0,0-1-1 0 0,0 0 1 0 0,0 0-1 0 0,0 0 1 0 0,0 0-1 0 0,0 0 0 0 0,0 0 1 0 0,0 0-1 0 0,0 0 1 0 0,0 0-1 0 0,0 0 1 0 0,0 0-1 0 0,0 0 1 0 0,0 0-1 0 0,0 0 1 0 0,-1 1-1 0 0,-6 6 642 0 0,-11 7-880 0 0,18-14 278 0 0,-16 13-28 0 0,1 1 0 0 0,1 1 0 0 0,0 0 0 0 0,-20 29 0 0 0,33-43-77 0 0,-2 11-85 0 0,3-11 98 0 0,-1 0 1 0 0,1 0-1 0 0,0-1 0 0 0,0 1 1 0 0,-1 0-1 0 0,1 0 1 0 0,0 0-1 0 0,0 0 0 0 0,0 0 1 0 0,0 0-1 0 0,0-1 1 0 0,0 1-1 0 0,0 0 0 0 0,0 0 1 0 0,0 0-1 0 0,0 0 0 0 0,1 0 1 0 0,-1 0-1 0 0,0-1 1 0 0,1 1-1 0 0,-1 0 0 0 0,1 1 1 0 0,5 9-11 0 0,6 11 5 0 0,27 37 1 0 0,-38-57 20 0 0,1-1 0 0 0,-1 1 0 0 0,0 0 0 0 0,1 0 0 0 0,-1 0 0 0 0,0 0 0 0 0,0 0 0 0 0,0 0 0 0 0,-1 0 1 0 0,1 0-1 0 0,-1 0 0 0 0,1 0 0 0 0,-1 0 0 0 0,1 0 0 0 0,-1 1 0 0 0,0-1 0 0 0,0 0 0 0 0,0 0 0 0 0,0 0 0 0 0,-1 1 0 0 0,1-1 1 0 0,-1 0-1 0 0,1 0 0 0 0,-1 0 0 0 0,0 0 0 0 0,1 0 0 0 0,-1 0 0 0 0,0 0 0 0 0,-1 0 0 0 0,1 0 0 0 0,0 0 0 0 0,0-1 0 0 0,-3 4 1 0 0,1-2 45 0 0,-1 0 0 0 0,0 1 0 0 0,0-1 0 0 0,0-1 0 0 0,0 1 0 0 0,0 0 0 0 0,-1-1 0 0 0,1 0 0 0 0,-1 0 0 0 0,1 0 1 0 0,-1-1-1 0 0,0 0 0 0 0,-7 2 0 0 0,-48 5 204 0 0,59-8-171 0 0,0 1-54 0 0,0-1 1 0 0,0 1 0 0 0,0-1 0 0 0,0 1 0 0 0,0-1 0 0 0,0 0 0 0 0,0 1 0 0 0,0-1-1 0 0,0 0 1 0 0,0 0 0 0 0,-1 0 0 0 0,1 0 0 0 0,0 0 0 0 0,0 0 0 0 0,0 0 0 0 0,0 0-1 0 0,0 0 1 0 0,0 0 0 0 0,-1-1 0 0 0,1 1 0 0 0,-1-1 0 0 0,-2 0-3513 0 0,13-6-6240 0 0,4 0 479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54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6 8 0 0,'-4'-5'10486'0'0,"13"12"-6882"0"0,3 0-4207 0 0,-3-2 1151 0 0,0 1 0 0 0,0-1 0 0 0,16 15 0 0 0,-17-14-122 0 0,-1-1-140 0 0,-1 1-1 0 0,0-1 0 0 0,0 1 1 0 0,0 0-1 0 0,-1 1 0 0 0,0-1 1 0 0,0 1-1 0 0,0 0 0 0 0,-1 1 1 0 0,0-1-1 0 0,5 15 0 0 0,-6-12-84 0 0,-1 0 0 0 0,0 0-1 0 0,-1 0 1 0 0,0 0 0 0 0,0 0 0 0 0,-1 0-1 0 0,0 0 1 0 0,-1 0 0 0 0,0 1-1 0 0,-1-1 1 0 0,0 0 0 0 0,-4 11 0 0 0,0 0 708 0 0,-5 10 448 0 0,-47 43-135 0 0,32-45-554 0 0,9 15-430 0 0,17-42-235 0 0,-1 0 1 0 0,0 0 0 0 0,1 0 0 0 0,-1-1-1 0 0,1 1 1 0 0,0 0 0 0 0,-1 0 0 0 0,1 0 0 0 0,0 0-1 0 0,0 0 1 0 0,1 0 0 0 0,-1 0 0 0 0,0 0-1 0 0,0 0 1 0 0,1 0 0 0 0,-1 0 0 0 0,1 0-1 0 0,0 0 1 0 0,0-1 0 0 0,1 4 0 0 0,3 4 0 0 0,-5-8-4 0 0,0-1 1 0 0,0 1-1 0 0,0 0 1 0 0,1 0-1 0 0,-1 0 0 0 0,0 0 1 0 0,1 0-1 0 0,-1 0 1 0 0,1 0-1 0 0,-1-1 1 0 0,1 1-1 0 0,-1 0 1 0 0,1 0-1 0 0,0-1 0 0 0,-1 1 1 0 0,1 0-1 0 0,0-1 1 0 0,0 1-1 0 0,-1-1 1 0 0,3 2-1 0 0,67 45 33 0 0,-60-39 759 0 0,-1 1 1812 0 0,-9-9-2553 0 0,0 0 0 0 0,0 1 0 0 0,0-1 0 0 0,0 1 0 0 0,0-1 0 0 0,0 0 0 0 0,-1 1 0 0 0,1-1 0 0 0,0 0 0 0 0,0 1 0 0 0,0-1 0 0 0,-1 0 0 0 0,1 1 0 0 0,0-1 0 0 0,0 0 0 0 0,-1 1 1 0 0,1-1-1 0 0,0 0 0 0 0,-1 0 0 0 0,1 1 0 0 0,0-1 0 0 0,-1 0 0 0 0,1 0 0 0 0,0 0 0 0 0,-1 1 0 0 0,1-1 0 0 0,-1 0 0 0 0,1 0 0 0 0,0 0 0 0 0,-1 0 0 0 0,-5 4 5 0 0,0 1 0 0 0,1 0 0 0 0,-1 0 0 0 0,1 1 0 0 0,1-1-1 0 0,-1 1 1 0 0,-4 7 0 0 0,9-12-58 0 0,-6 6 26 0 0,2 0 0 0 0,-1 1 1 0 0,1-1-1 0 0,0 1 0 0 0,1 0 0 0 0,-5 16 0 0 0,-9 28-114 0 0,16-50 85 0 0,0 0 0 0 0,0 0 0 0 0,1 1 0 0 0,-1-1-1 0 0,1 0 1 0 0,0 1 0 0 0,-1-1 0 0 0,1 0 0 0 0,1 5 0 0 0,-1 12-20 0 0,2-10 19 0 0,0 0 0 0 0,1 0 0 0 0,0 0 1 0 0,0 0-1 0 0,9 15 0 0 0,-9-18 25 0 0,-1-2 1 0 0,0 0-1 0 0,-1 1 1 0 0,1-1-1 0 0,-1 1 1 0 0,0-1-1 0 0,0 1 1 0 0,-1 0-1 0 0,1-1 0 0 0,-1 1 1 0 0,0 0-1 0 0,0-1 1 0 0,-1 1-1 0 0,1 0 1 0 0,-1-1-1 0 0,0 1 1 0 0,0-1-1 0 0,-2 6 1 0 0,0-6-4 0 0,1 1 0 0 0,-1-1 0 0 0,0 0 0 0 0,0 0 1 0 0,0 0-1 0 0,0-1 0 0 0,-1 1 0 0 0,1-1 0 0 0,-1 1 1 0 0,0-1-1 0 0,0 0 0 0 0,0-1 0 0 0,-1 1 1 0 0,1-1-1 0 0,-1 0 0 0 0,1 0 0 0 0,-1 0 0 0 0,0 0 1 0 0,1-1-1 0 0,-8 1 0 0 0,-35 12-16 0 0,38-11 0 0 0,1-1 0 0 0,3 0-141 0 0,4-2-633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00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5 107 300 0 0,'0'0'18778'0'0,"-3"-1"-18298"0"0,3 1-434 0 0,0 0 0 0 0,0-1 0 0 0,0 1 0 0 0,0 0 0 0 0,1 0 0 0 0,-1 0 0 0 0,0 0 0 0 0,0 0 0 0 0,0 0 0 0 0,0 0 0 0 0,1-1 0 0 0,-1 1 0 0 0,0 0 0 0 0,0 0 0 0 0,0 0 0 0 0,0 0 0 0 0,0-1 0 0 0,0 1 0 0 0,0 0 0 0 0,0 0 0 0 0,1 0 0 0 0,-1 0 0 0 0,0-1 0 0 0,0 1 0 0 0,0 0 0 0 0,0 0 0 0 0,0 0 0 0 0,0-1 0 0 0,0 1 0 0 0,0 0 0 0 0,0 0 0 0 0,0 0 0 0 0,0-1 0 0 0,0 1 0 0 0,0 0 0 0 0,0 0 0 0 0,-1 0 0 0 0,1-1 0 0 0,0 1 0 0 0,0 0 0 0 0,0 0 0 0 0,0 0 0 0 0,0 0 0 0 0,0-1 0 0 0,0 1 0 0 0,-1 0 0 0 0,1 0 0 0 0,0 0 0 0 0,0 0 0 0 0,0 0 0 0 0,0-1 0 0 0,0 1 0 0 0,-1 0 0 0 0,1 0 0 0 0,0 0 0 0 0,0 0 0 0 0,0 0 0 0 0,-1 0 0 0 0,1 0 0 0 0,0 0 0 0 0,0 0 0 0 0,0 0 0 0 0,-1 0 0 0 0,1 0 0 0 0,30-12 667 0 0,43-5-617 0 0,35 2 322 0 0,112-20 926 0 0,-188 29-1128 0 0,-1 2 1 0 0,57-1 0 0 0,-30 3-6 0 0,18 2 156 0 0,-58 0-453 0 0,-36 2-16653 0 0,2-2 11385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01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5 168 0 0,'0'-4'15918'0'0,"-3"12"-15199"0"0,0 1-1 0 0,-1 0 0 0 0,0-1 1 0 0,-1 1-1 0 0,1-1 1 0 0,-10 11-1 0 0,-9 18 205 0 0,9-13-323 0 0,0-1 0 0 0,-2 0 0 0 0,0-1 0 0 0,-26 26 0 0 0,36-41-490 0 0,1 0 0 0 0,0 1-1 0 0,1 0 1 0 0,-1 0 0 0 0,-4 13-1 0 0,-4 7 83 0 0,13-27-174 0 0,-11 31 217 0 0,8-28-216 0 0,3 1-5 0 0,-1-3-2 0 0,0 2-4 0 0,1-3 18 0 0,0 0-6 0 0,0 1 0 0 0,0 0-1 0 0,0 0 1 0 0,1 0-1 0 0,-1-1 1 0 0,0 1 0 0 0,1 0-1 0 0,0-1 1 0 0,-1 1-1 0 0,1 0 1 0 0,0-1-1 0 0,0 1 1 0 0,0-1 0 0 0,0 1-1 0 0,0-1 1 0 0,0 1-1 0 0,0-1 1 0 0,1 0 0 0 0,-1 0-1 0 0,0 1 1 0 0,1-1-1 0 0,-1 0 1 0 0,3 1-1 0 0,18 13 51 0 0,44 22-1 0 0,-44-26-38 0 0,1 2 1 0 0,28 20 0 0 0,14 5 807 0 0,-64-37-724 0 0,3 1-1583 0 0,-4-2 1203 0 0,0 0 0 0 0,1 1 1 0 0,-1-1-1 0 0,0 0 0 0 0,0 0 1 0 0,0 1-1 0 0,1-1 0 0 0,-1 0 0 0 0,0 0 1 0 0,0 0-1 0 0,1 1 0 0 0,-1-1 0 0 0,0 0 1 0 0,0 0-1 0 0,1 0 0 0 0,-1 0 0 0 0,0 0 1 0 0,0 1-1 0 0,1-1 0 0 0,-1 0 0 0 0,0 0 1 0 0,1 0-1 0 0,-1 0 0 0 0,0 0 1 0 0,1 0-1 0 0,-1 0 0 0 0,0 0 0 0 0,1 0 1 0 0,-1 0-1 0 0,0 0 0 0 0,0 0 0 0 0,1 0 1 0 0,-1-1-1 0 0,0 1 0 0 0,1 0 0 0 0,-1 0 1 0 0,0 0-1 0 0,0 0 0 0 0,1 0 0 0 0,-1-1 1 0 0,0 1-1 0 0,0 0 0 0 0,1 0 1 0 0,-1 0-1 0 0,0-1 0 0 0,0 1 0 0 0,1 0 1 0 0,-1 0-1 0 0,0-1 0 0 0,0 1 0 0 0,0 0 1 0 0,0-1-1 0 0,0 1 0 0 0,0 0 0 0 0,1 0 1 0 0,-1-1-1 0 0,0 1 0 0 0,0 0 0 0 0,0-1 1 0 0,0 1-1 0 0,0-1 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08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21 892 0 0,'0'0'1054'0'0,"-11"-20"8585"0"0,11 28-5958 0 0,6 24-2492 0 0,2 11-1024 0 0,0 19 162 0 0,-2-17-18 0 0,1 51 1 0 0,-6-81-563 0 0,2-23-693 0 0,2-5-53 0 0,-5 3-316 0 0,-1 2-556 0 0,3 3-4010 0 0,1 1 2336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09.1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9 105 500 0 0,'0'0'1146'0'0,"-7"-12"8754"0"0,6 9-9508 0 0,1 2 933 0 0,20-13 659 0 0,9 4-1472 0 0,0 1-1 0 0,1 1 1 0 0,0 2 0 0 0,0 1-1 0 0,1 2 1 0 0,31 0-1 0 0,6-3-75 0 0,19 2-1070 0 0,-77 5-409 0 0,0 0 0 0 0,0 0 1 0 0,17 5-1 0 0,-25-5 575 0 0,1-1-1 0 0,0 1 1 0 0,-1-1 0 0 0,1 0 0 0 0,-1 0 0 0 0,1 0 0 0 0,-1 0 0 0 0,1 0 0 0 0,0-1 0 0 0,-1 1-1 0 0,1-1 1 0 0,-1 0 0 0 0,0 0 0 0 0,1 0 0 0 0,-1 0 0 0 0,5-2 0 0 0,1-1 14 0 0,-7 3 253 0 0,10-10-82 0 0,-1 5 9657 0 0,-14 45-8280 0 0,1 0 1 0 0,2 1 0 0 0,1-1 0 0 0,3 0 0 0 0,8 46-1 0 0,-11-84-1060 0 0,5 20 369 0 0,0-1 1 0 0,2 0 0 0 0,0 0-1 0 0,10 20 1 0 0,-15-36-327 0 0,0 0 1 0 0,0-1-1 0 0,0 1 0 0 0,1-1 0 0 0,-1 1 1 0 0,1-1-1 0 0,0 0 0 0 0,0 0 0 0 0,0 0 1 0 0,0 0-1 0 0,0 0 0 0 0,1-1 0 0 0,-1 0 1 0 0,1 1-1 0 0,0-1 0 0 0,0-1 0 0 0,0 1 1 0 0,0 0-1 0 0,0-1 0 0 0,0 0 0 0 0,0 0 1 0 0,0 0-1 0 0,0-1 0 0 0,0 1 1 0 0,1-1-1 0 0,6 0 0 0 0,6-2 118 0 0,-1 0 0 0 0,1 0 0 0 0,-1-2 0 0 0,0 0 1 0 0,0-1-1 0 0,0-1 0 0 0,-1 0 0 0 0,1-1 0 0 0,-2 0 0 0 0,1-2 0 0 0,-1 0 0 0 0,0 0 0 0 0,23-22 1 0 0,-34 28-243 0 0,1-1 0 0 0,-1 1 1 0 0,0-1-1 0 0,0 0 1 0 0,-1 0-1 0 0,1 0 1 0 0,-1-1-1 0 0,0 1 0 0 0,0-1 1 0 0,0 1-1 0 0,1-6 1 0 0,-3 8-363 0 0,0-1 1 0 0,1 0-1 0 0,-1 1 0 0 0,0-1 1 0 0,-1 1-1 0 0,1-1 1 0 0,0 0-1 0 0,-1 1 1 0 0,1-1-1 0 0,-1 1 0 0 0,0-1 1 0 0,0 1-1 0 0,0-1 1 0 0,0 1-1 0 0,0 0 0 0 0,-1 0 1 0 0,1-1-1 0 0,-1 1 1 0 0,1 0-1 0 0,-1 0 1 0 0,0 0-1 0 0,-4-3 0 0 0,-11-9-8724 0 0,6 10 3908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09.4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1 112 476 0 0,'2'0'13218'0'0,"17"-3"-12772"0"0,26-8 2301 0 0,57-24 0 0 0,-12 5-2181 0 0,-52 18-2204 0 0,-5 1-5680 0 0,-31 2-866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09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7 127 1452 0 0,'-1'-1'349'0'0,"1"1"1"0"0,-1 0-1 0 0,1 0 0 0 0,0-1 0 0 0,-1 1 1 0 0,1-1-1 0 0,0 1 0 0 0,-1 0 0 0 0,1-1 1 0 0,0 1-1 0 0,-1-1 0 0 0,1 1 0 0 0,0-1 0 0 0,0 1 1 0 0,0-1-1 0 0,-1 1 0 0 0,1-1 0 0 0,0 1 1 0 0,0-1-1 0 0,0 1 0 0 0,0-1 0 0 0,0 1 1 0 0,0-1-1 0 0,0 1 0 0 0,0-2 0 0 0,9-3 255 0 0,0-1-1 0 0,1 1 1 0 0,0 1-1 0 0,0 0 1 0 0,0 0-1 0 0,0 1 1 0 0,20-4-1 0 0,81-8 856 0 0,-99 13-1299 0 0,295-10-2608 0 0,-251 14 2187 0 0,-55-2 365 0 0,1-1 0 0 0,-1 1 1 0 0,1-1-1 0 0,-1 0 0 0 0,1 1 1 0 0,-1-1-1 0 0,1 0 0 0 0,-1 0 0 0 0,0 0 1 0 0,0 0-1 0 0,0 0 0 0 0,1 0 0 0 0,-1 0 1 0 0,0-1-1 0 0,0 1 0 0 0,0 0 0 0 0,0-2 1 0 0,12-20 1718 0 0,-13 22-1767 0 0,0 1-1 0 0,0 0 1 0 0,0 0-1 0 0,0 0 1 0 0,0-1-1 0 0,0 1 0 0 0,0 0 1 0 0,0 0-1 0 0,0-1 1 0 0,0 1-1 0 0,0 0 1 0 0,0 0-1 0 0,1-1 1 0 0,-1 1-1 0 0,0 0 1 0 0,0 0-1 0 0,0-1 1 0 0,0 1-1 0 0,0 0 0 0 0,0 0 1 0 0,0 0-1 0 0,1-1 1 0 0,-1 1-1 0 0,0 0 1 0 0,0 0-1 0 0,0 0 1 0 0,1 0-1 0 0,-1-1 1 0 0,0 1-1 0 0,0 0 0 0 0,0 0 1 0 0,1 0-1 0 0,-1 0 1 0 0,0 0-1 0 0,0 0 1 0 0,1 0-1 0 0,-1 0 1 0 0,0-1-1 0 0,0 1 1 0 0,1 0-1 0 0,-1 0 0 0 0,0 0 1 0 0,0 0-1 0 0,1 0 1 0 0,-1 0-1 0 0,0 1 1 0 0,0-1-1 0 0,1 0 1 0 0,-1 0-1 0 0,6 15 659 0 0,-2 27-291 0 0,-4 11 192 0 0,-1 5-141 0 0,8 60-1 0 0,-3-76-299 0 0,-4-25-90 0 0,2 1-1 0 0,0-1 1 0 0,1 0 0 0 0,1-1-1 0 0,8 24 1 0 0,-11-37-48 0 0,1 1 1 0 0,0 0 0 0 0,0 0 0 0 0,1-1 0 0 0,-1 1-1 0 0,1-1 1 0 0,-1 0 0 0 0,1 0 0 0 0,0 0 0 0 0,0 0-1 0 0,1 0 1 0 0,-1-1 0 0 0,0 1 0 0 0,1-1 0 0 0,0 0 0 0 0,-1 0-1 0 0,1 0 1 0 0,0-1 0 0 0,0 1 0 0 0,0-1 0 0 0,0 0-1 0 0,0 0 1 0 0,1 0 0 0 0,-1-1 0 0 0,0 1 0 0 0,0-1 0 0 0,5 0-1 0 0,-1 0-32 0 0,0 1-1 0 0,0-2 0 0 0,0 1 0 0 0,0-1 1 0 0,0 0-1 0 0,0 0 0 0 0,-1-1 0 0 0,1 0 1 0 0,0-1-1 0 0,-1 0 0 0 0,1 0 0 0 0,-1 0 0 0 0,0-1 1 0 0,12-9-1 0 0,-15 11-303 0 0,-1-1 1 0 0,1 0-1 0 0,-1 0 0 0 0,0-1 0 0 0,0 1 1 0 0,0-1-1 0 0,0 0 0 0 0,3-5 1 0 0,-1-12-4212 0 0,-10-2-4509 0 0,1 12 3975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0.3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68 696 0 0,'0'-6'1223'0'0,"1"1"-1"0"0,-1-1 1 0 0,1 1 0 0 0,1-1-1 0 0,-1 1 1 0 0,3-7 0 0 0,3-10 8292 0 0,5 56-8384 0 0,4 73 313 0 0,-9-64-957 0 0,3 47 0 0 0,-8-58-253 0 0,2 0-1 0 0,1-1 0 0 0,9 31 0 0 0,-13-58-196 0 0,0-1 1 0 0,1 1-1 0 0,-1-1 0 0 0,1 0 0 0 0,0 0 0 0 0,0 0 1 0 0,0 0-1 0 0,0 0 0 0 0,1 0 0 0 0,-1 0 1 0 0,1-1-1 0 0,-1 1 0 0 0,1-1 0 0 0,0 0 1 0 0,0 0-1 0 0,0 0 0 0 0,0 0 0 0 0,1 0 0 0 0,-1 0 1 0 0,0-1-1 0 0,1 0 0 0 0,-1 0 0 0 0,1 0 1 0 0,-1 0-1 0 0,1 0 0 0 0,0-1 0 0 0,3 1 0 0 0,13 0 300 0 0,0-1 0 0 0,1-1-1 0 0,37-6 1 0 0,-16 1 174 0 0,-23 5-585 0 0,25-3 631 0 0,-42 3-900 0 0,0 1 1 0 0,1-1 0 0 0,-1 0-1 0 0,0 0 1 0 0,0 0 0 0 0,0 0-1 0 0,1 0 1 0 0,-1 0 0 0 0,2-3-1 0 0,1-5-2574 0 0,-5-7-6859 0 0,0 15 8696 0 0,-1-8-4226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1.4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40 732 0 0,'-8'-40'14817'0'0,"6"51"-14559"0"0,0 7 255 0 0,1 0 0 0 0,4 34 0 0 0,-1-2-99 0 0,-1-14-621 0 0,10 67-1 0 0,-11-102 75 0 0,0-1 0 0 0,0 0-1 0 0,0 0 1 0 0,0 1 0 0 0,0-1 0 0 0,0 0-1 0 0,0 0 1 0 0,0 1 0 0 0,0-1 0 0 0,0 0 0 0 0,0 1-1 0 0,0-1 1 0 0,0 0 0 0 0,0 0 0 0 0,0 1 0 0 0,0-1-1 0 0,0 0 1 0 0,0 1 0 0 0,0-1 0 0 0,0 0 0 0 0,0 0-1 0 0,1 1 1 0 0,-1-1 0 0 0,0 0 0 0 0,0 0 0 0 0,0 1-1 0 0,0-1 1 0 0,1 0 0 0 0,-1 0 0 0 0,0 0 0 0 0,0 1-1 0 0,1-1 1 0 0,-1 0 0 0 0,0 0 0 0 0,0 0 0 0 0,1 0-1 0 0,-1 0 1 0 0,0 1 0 0 0,0-1 0 0 0,1 0 0 0 0,-1 0-1 0 0,0 0 1 0 0,1 0 0 0 0,1-13-4971 0 0,-4 2 1516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50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72 104 920 0 0,'-2'-1'426'0'0,"-47"-23"6710"0"0,47 24-6890 0 0,1-1-1 0 0,0 1 1 0 0,0-1 0 0 0,-1 0 0 0 0,1 0-1 0 0,0 1 1 0 0,0-1 0 0 0,0 0-1 0 0,0 0 1 0 0,0 0 0 0 0,0 0-1 0 0,0 0 1 0 0,1-1 0 0 0,-1 1 0 0 0,0 0-1 0 0,0 0 1 0 0,1 0 0 0 0,-1-1-1 0 0,1 1 1 0 0,-1 0 0 0 0,1-1-1 0 0,0 1 1 0 0,-1 0 0 0 0,1-1 0 0 0,0 1-1 0 0,0-1 1 0 0,0 1 0 0 0,0 0-1 0 0,0-1 1 0 0,0 1 0 0 0,1-1-1 0 0,-1 1 1 0 0,0 0 0 0 0,1-2 0 0 0,3-1-24 0 0,0 1 1 0 0,0 0-1 0 0,0 0 1 0 0,0 1 0 0 0,0-1-1 0 0,0 1 1 0 0,1 0 0 0 0,-1 0-1 0 0,1 0 1 0 0,-1 1 0 0 0,1 0-1 0 0,8-2 1 0 0,2 1-73 0 0,0 0 0 0 0,0 0 1 0 0,0 2-1 0 0,0 0 0 0 0,0 0 1 0 0,0 2-1 0 0,0-1 0 0 0,0 2 1 0 0,0 0-1 0 0,0 1 0 0 0,-1 1 1 0 0,0 0-1 0 0,0 1 0 0 0,22 12 1 0 0,-35-17-149 0 0,1 0-1 0 0,-1 0 1 0 0,1 1 0 0 0,-1-1 0 0 0,1 1 0 0 0,-1-1 0 0 0,0 1-1 0 0,0-1 1 0 0,0 1 0 0 0,0 0 0 0 0,0-1 0 0 0,0 1 0 0 0,-1 0 0 0 0,1 0-1 0 0,-1 0 1 0 0,1 0 0 0 0,-1 0 0 0 0,1-1 0 0 0,-1 1 0 0 0,0 0-1 0 0,0 0 1 0 0,0 0 0 0 0,0 0 0 0 0,0 0 0 0 0,-1 0 0 0 0,1 0 0 0 0,-1 0-1 0 0,1 0 1 0 0,-1 0 0 0 0,1-1 0 0 0,-2 4 0 0 0,-2 3-4 0 0,0 0 0 0 0,0 0 0 0 0,0 0 0 0 0,-1 0 0 0 0,-8 10 0 0 0,-36 39 10 0 0,-31 23 165 0 0,-23 10-3 0 0,99-88 89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1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71 956 0 0,'-47'-19'15762'0'0,"70"16"-14208"0"0,15 1-266 0 0,46-9-1 0 0,-45 5-959 0 0,51-1 0 0 0,-64 6-1694 0 0,35-7 1 0 0,-13 2-2130 0 0,-38 5 2735 0 0,18-2-6836 0 0,-18 0 3703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2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56 184 0 0,'3'-2'356'0'0,"-1"-1"1"0"0,0 1-1 0 0,0-1 0 0 0,0 0 0 0 0,-1 1 1 0 0,1-1-1 0 0,-1 0 0 0 0,1 0 0 0 0,-1 0 1 0 0,2-5-1 0 0,3-8 2674 0 0,-4 12 1887 0 0,2 22-4332 0 0,0 1 0 0 0,-1-1 0 0 0,-1 1 1 0 0,-1 0-1 0 0,-1 32 0 0 0,0-29-317 0 0,6 115 735 0 0,-2-76-1179 0 0,-2-52-424 0 0,-1 0 0 0 0,1-1-1 0 0,0 1 1 0 0,6 14 0 0 0,-8-22 536 0 0,1-1-780 0 0,16-35-6565 0 0,-15 21 4403 0 0</inkml:trace>
  <inkml:trace contextRef="#ctx0" brushRef="#br0" timeOffset="1">218 45 356 0 0,'13'-27'5686'0'0,"-7"16"404"0"0,59 158-1456 0 0,-40-87-4078 0 0,-15-35-463 0 0,26 54-2941 0 0,-27-67 996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2.5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1 536 0 0,'-3'0'1430'0'0,"-26"0"5685"0"0,16 0-3561 0 0,22 17-1524 0 0,-4-14-1876 0 0,-1 0 0 0 0,1 0 0 0 0,0-1 0 0 0,0 1 0 0 0,1-1 0 0 0,-1 0 0 0 0,0 0 0 0 0,1-1 0 0 0,0 0 1 0 0,6 1-1 0 0,15 5-102 0 0,-16-4-427 0 0,0 0 1 0 0,0-1 0 0 0,1 0 0 0 0,-1-1 0 0 0,1 0 0 0 0,-1 0 0 0 0,0-2 0 0 0,20-2-1 0 0,-16 1-1474 0 0,0-1-1 0 0,0-1 1 0 0,18-8 0 0 0,-8 2-1330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2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1 120 504 0 0,'12'-11'903'0'0,"0"-1"1"0"0,-1 0-1 0 0,14-19 1 0 0,-19 22 1181 0 0,-1 0 0 0 0,0 0 0 0 0,7-17 0 0 0,-12 25-993 0 0,-4 18 6039 0 0,-10 68-5293 0 0,13-61-1503 0 0,0 0 0 0 0,2-1 0 0 0,4 30 0 0 0,-4-46-263 0 0,1 0-1 0 0,-1 0 1 0 0,1-1 0 0 0,1 1-1 0 0,-1 0 1 0 0,1-1-1 0 0,0 0 1 0 0,1 0-1 0 0,-1 0 1 0 0,1 0-1 0 0,0 0 1 0 0,1-1 0 0 0,0 0-1 0 0,-1 1 1 0 0,11 6-1 0 0,-10-8-28 0 0,0-1-1 0 0,0 0 1 0 0,0 0-1 0 0,1 0 1 0 0,0 0 0 0 0,-1-1-1 0 0,1 0 1 0 0,0 0-1 0 0,0-1 1 0 0,0 0-1 0 0,0 0 1 0 0,1 0-1 0 0,-1-1 1 0 0,0 1 0 0 0,0-1-1 0 0,0-1 1 0 0,1 0-1 0 0,-1 1 1 0 0,0-2-1 0 0,0 1 1 0 0,0-1-1 0 0,0 0 1 0 0,6-3-1 0 0,3-3-129 0 0,0 0-1 0 0,0-1 0 0 0,-1-1 1 0 0,0 0-1 0 0,-1-1 0 0 0,0 0 0 0 0,13-16 1 0 0,-18 18-165 0 0,-5 0-5284 0 0,-3 8 5024 0 0,0 0 0 0 0,-1 0 0 0 0,1 0 0 0 0,-1 0 0 0 0,1 0 0 0 0,-1 1-1 0 0,1-1 1 0 0,-1 0 0 0 0,0 0 0 0 0,1 1 0 0 0,-1-1 0 0 0,0 0 0 0 0,0 1-1 0 0,0-1 1 0 0,1 1 0 0 0,-1-1 0 0 0,0 1 0 0 0,0-1 0 0 0,-1 1 0 0 0,-12-9-4714 0 0</inkml:trace>
  <inkml:trace contextRef="#ctx0" brushRef="#br0" timeOffset="1">89 177 1248 0 0,'-9'4'12541'0'0,"176"-55"-8493"0"0,-160 48-4113 0 0,54-19-156 0 0,-27 1-6322 0 0,-30 10-1473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3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89 1028 0 0,'-8'1'7003'0'0,"16"1"-6459"0"0,0 0 0 0 0,1-1 0 0 0,-1 0 0 0 0,0 0 0 0 0,1-1 0 0 0,-1 0 0 0 0,16-3 0 0 0,-1 0 332 0 0,42-12 0 0 0,31-18-2219 0 0,-32 3-5678 0 0,-41 18 3774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4.0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1 28 0 0,'0'0'12230'0'0,"-19"-1"-7396"0"0,3 4-4072 0 0,0 1 0 0 0,1 0 0 0 0,0 1 1 0 0,-1 0-1 0 0,-26 15 0 0 0,32-15-572 0 0,1 1 0 0 0,0 0 0 0 0,0 1-1 0 0,0 0 1 0 0,1 0 0 0 0,0 0 0 0 0,1 1 0 0 0,-1 0 0 0 0,-10 18-1 0 0,15-22-159 0 0,1 0 0 0 0,0 0 0 0 0,0 0 0 0 0,1 0 0 0 0,0 0-1 0 0,-1 0 1 0 0,1 1 0 0 0,1-1 0 0 0,-1 0 0 0 0,0 1 0 0 0,1-1-1 0 0,0 1 1 0 0,0-1 0 0 0,1 0 0 0 0,-1 1 0 0 0,1-1 0 0 0,0 1-1 0 0,0-1 1 0 0,0 0 0 0 0,1 0 0 0 0,-1 0 0 0 0,1 0-1 0 0,0 0 1 0 0,0 0 0 0 0,0 0 0 0 0,1 0 0 0 0,0-1 0 0 0,3 4-1 0 0,-3-3-214 0 0,1-1-1 0 0,-1 0 0 0 0,1 0 1 0 0,0 0-1 0 0,1 0 0 0 0,-1-1 0 0 0,0 1 1 0 0,1-1-1 0 0,-1 0 0 0 0,1-1 1 0 0,-1 1-1 0 0,1-1 0 0 0,0 0 0 0 0,0 0 1 0 0,0 0-1 0 0,9-1 0 0 0,-2 0-468 0 0,0-1-1 0 0,0 0 0 0 0,0-1 1 0 0,0 0-1 0 0,-1-1 0 0 0,1-1 1 0 0,-1 1-1 0 0,0-2 0 0 0,0 0 1 0 0,0 0-1 0 0,0-1 1 0 0,-1 0-1 0 0,0-1 0 0 0,0 0 1 0 0,13-13-1 0 0,-14 11 718 0 0,10-13 1278 0 0,-14 14-328 0 0,1-2 1147 0 0,-6 1 3929 0 0,-1 7-4883 0 0,1 5-683 0 0,-2 12-288 0 0,0 0-1 0 0,2 0 1 0 0,0 0 0 0 0,0 0-1 0 0,1 0 1 0 0,1 0 0 0 0,1 0-1 0 0,0 0 1 0 0,1-1 0 0 0,0 0-1 0 0,1 1 1 0 0,1-2-1 0 0,0 1 1 0 0,10 15 0 0 0,-12-24-200 0 0,-1 0 0 0 0,1 0 0 0 0,0 0 0 0 0,0-1 0 0 0,0 1 0 0 0,0-1 0 0 0,1 0 1 0 0,0 0-1 0 0,0-1 0 0 0,0 0 0 0 0,0 1 0 0 0,0-2 0 0 0,1 1 0 0 0,-1-1 0 0 0,1 1 0 0 0,11 1 1 0 0,-8-2-9 0 0,0-1 1 0 0,0 0-1 0 0,0-1 1 0 0,0 0 0 0 0,0 0-1 0 0,0-1 1 0 0,0 0-1 0 0,0-1 1 0 0,-1 0 0 0 0,17-6-1 0 0,-15 4-8 0 0,0 0 0 0 0,0-1 0 0 0,0 0 0 0 0,-1-1 0 0 0,0 0 0 0 0,0 0 0 0 0,-1-1 1 0 0,15-15-1 0 0,-18 17-5 0 0,0 0 0 0 0,-1-1 1 0 0,0 0-1 0 0,0 0 0 0 0,0 0 0 0 0,-1 0 1 0 0,0 0-1 0 0,0-1 0 0 0,-1 1 1 0 0,0-1-1 0 0,0 0 0 0 0,0 0 1 0 0,1-12-1 0 0,-4 11-19 0 0,1 0 0 0 0,-1 0 0 0 0,0 0-1 0 0,-1 0 1 0 0,0 1 0 0 0,0-1 0 0 0,0 0 0 0 0,-1 1 0 0 0,-1 0 0 0 0,1 0-1 0 0,-1 0 1 0 0,0 0 0 0 0,0 0 0 0 0,-1 1 0 0 0,0 0 0 0 0,0 0 0 0 0,-1 0 0 0 0,1 1-1 0 0,-1-1 1 0 0,-11-6 0 0 0,-1-1-38 0 0,-1 1-1 0 0,0 1 0 0 0,-1 1 1 0 0,0 0-1 0 0,0 2 0 0 0,-25-8 1 0 0,39 15 36 0 0,-1 0 1 0 0,1 0 0 0 0,-1 0 0 0 0,0 1 0 0 0,1 0 0 0 0,-1 0 0 0 0,1 0 0 0 0,-1 1 0 0 0,1 0 0 0 0,-1 1 0 0 0,1-1 0 0 0,-7 4 0 0 0,9-4-65 0 0,-1 1 1 0 0,1-1-1 0 0,0 1 0 0 0,0 0 1 0 0,0 1-1 0 0,0-1 1 0 0,1 1-1 0 0,-1 0 1 0 0,1 0-1 0 0,0 0 1 0 0,-1 0-1 0 0,1 0 0 0 0,0 1 1 0 0,1-1-1 0 0,-1 1 1 0 0,1 0-1 0 0,0 0 1 0 0,-3 6-1 0 0,4-7-147 0 0,0-1 0 0 0,1 0 0 0 0,-1 1 0 0 0,1-1-1 0 0,-1 1 1 0 0,1-1 0 0 0,0 1 0 0 0,0-1 0 0 0,0 1 0 0 0,0-1 0 0 0,1 1-1 0 0,-1-1 1 0 0,1 0 0 0 0,-1 1 0 0 0,1-1 0 0 0,0 1 0 0 0,0-1 0 0 0,0 0 0 0 0,0 0-1 0 0,0 1 1 0 0,1-1 0 0 0,-1 0 0 0 0,1 0 0 0 0,-1 0 0 0 0,3 2 0 0 0,-1-2-365 0 0,1 1 1 0 0,-1-1 0 0 0,1 1-1 0 0,-1-1 1 0 0,1 0 0 0 0,0 0-1 0 0,0-1 1 0 0,0 1 0 0 0,0-1-1 0 0,0 0 1 0 0,0 0 0 0 0,0 0-1 0 0,9 0 1 0 0,3 0-4084 0 0,3 1 357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4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0 119 380 0 0,'27'-15'1834'0'0,"12"-5"2547"0"0,1 3 7398 0 0,-39 18-11684 0 0,0 0 0 0 0,0 0-1 0 0,-1-1 1 0 0,1 1 0 0 0,0 0-1 0 0,-1 0 1 0 0,1 0 0 0 0,-1 0-1 0 0,1-1 1 0 0,-1 1 0 0 0,1 0-1 0 0,-1 0 1 0 0,0 0 0 0 0,0 0-1 0 0,1 0 1 0 0,-1 0 0 0 0,0 0-1 0 0,0 0 1 0 0,0 1 0 0 0,0-1-1 0 0,0 2 1 0 0,-1 29 474 0 0,1-25-360 0 0,-1 40 308 0 0,0-19-198 0 0,1 1 0 0 0,7 49 0 0 0,-6-68-242 0 0,-1-9-62 0 0,0 1 0 0 0,0-1 1 0 0,0 0-1 0 0,0 1 0 0 0,0-1 0 0 0,0 0 1 0 0,1 1-1 0 0,-1-1 0 0 0,0 0 1 0 0,1 0-1 0 0,-1 1 0 0 0,1-1 0 0 0,-1 0 1 0 0,2 2-1 0 0,-1-3 101 0 0,0-2-60 0 0,8-10-17 0 0,-1 0 0 0 0,-1-1 0 0 0,0 0-1 0 0,-1 0 1 0 0,0-1 0 0 0,5-18 0 0 0,-2-4 751 0 0,8-51 1 0 0,-15 72-220 0 0,-2-1 1 0 0,-1-24 0 0 0,-1 5 380 0 0,2 33-762 0 0,2 5-181 0 0,-1-1-1 0 0,1 1 1 0 0,-1-1-1 0 0,0 1 1 0 0,1 0-1 0 0,-2 0 1 0 0,1-1 0 0 0,0 1-1 0 0,0 4 1 0 0,3 5 21 0 0,5 11 10 0 0,1 2-27 0 0,1 0-1 0 0,23 39 1 0 0,-30-59-33 0 0,-1 0 0 0 0,1 0-1 0 0,0 0 1 0 0,0 0 0 0 0,0-1 0 0 0,1 1 0 0 0,-1-1-1 0 0,1 0 1 0 0,0 0 0 0 0,1-1 0 0 0,-1 0-1 0 0,0 0 1 0 0,1 0 0 0 0,0 0 0 0 0,0-1 0 0 0,0 0-1 0 0,7 2 1 0 0,-9-4 10 0 0,0 0-1 0 0,0 0 1 0 0,0 0 0 0 0,0 0-1 0 0,1-1 1 0 0,-1 0 0 0 0,0 0-1 0 0,0 0 1 0 0,0 0-1 0 0,-1-1 1 0 0,1 1 0 0 0,0-1-1 0 0,0 0 1 0 0,-1 0 0 0 0,1 0-1 0 0,3-4 1 0 0,7-5-23 0 0,-1-1 1 0 0,18-20-1 0 0,-14 14-5 0 0,-12 11 23 0 0,1-1 0 0 0,-1 1 0 0 0,0-1 0 0 0,0 0 0 0 0,6-15 0 0 0,14-21 241 0 0,-22 46-62 0 0,1 12-87 0 0,3 25-50 0 0,-3-19 3 0 0,0 1-246 0 0,13 43-719 0 0,-3-36-2351 0 0,8-8-3745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4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31 728 0 0,'17'-31'20407'0'0,"-13"42"-19547"0"0,18 88 1728 0 0,28 108-975 0 0,-37-175-2460 0 0,0-14-2769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5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41 161 1152 0 0,'-4'-4'1241'0'0,"0"-1"0"0"0,0 0-1 0 0,1 0 1 0 0,0 0 0 0 0,0 0 0 0 0,0 0-1 0 0,0-1 1 0 0,-3-9 0 0 0,5 11-772 0 0,-1 0 0 0 0,1 0 0 0 0,0 0 0 0 0,0 0 1 0 0,1 0-1 0 0,-1 0 0 0 0,1 0 0 0 0,0 0 0 0 0,0-1 0 0 0,0 1 1 0 0,1 0-1 0 0,-1 0 0 0 0,3-6 0 0 0,-1 7-333 0 0,-1 0 0 0 0,1 0 0 0 0,0 0 0 0 0,0 0 0 0 0,1 1 0 0 0,-1-1 0 0 0,1 1 0 0 0,-1 0 0 0 0,1 0 0 0 0,0-1 0 0 0,0 2 0 0 0,-1-1 0 0 0,2 0 0 0 0,-1 1 0 0 0,0-1 0 0 0,0 1 0 0 0,0 0 0 0 0,1 0 0 0 0,-1 0 0 0 0,0 0 0 0 0,1 1 0 0 0,-1 0 0 0 0,1-1 0 0 0,-1 1 0 0 0,0 0 0 0 0,1 1 0 0 0,5 0 0 0 0,5 0 4 0 0,-1 1 0 0 0,1 1-1 0 0,-1 0 1 0 0,0 1 0 0 0,22 10-1 0 0,-30-12-113 0 0,0 0 0 0 0,-1 0 0 0 0,1 1 0 0 0,-1 0 0 0 0,0 0 0 0 0,0 0-1 0 0,0 1 1 0 0,0-1 0 0 0,0 1 0 0 0,-1 0 0 0 0,1 0 0 0 0,-1 0-1 0 0,0 0 1 0 0,-1 1 0 0 0,4 7 0 0 0,-4-8-11 0 0,-1 0 1 0 0,0 0-1 0 0,0 0 0 0 0,0 1 1 0 0,-1-1-1 0 0,1 0 0 0 0,-1 1 1 0 0,0-1-1 0 0,0 0 0 0 0,-1 1 1 0 0,1-1-1 0 0,-1 0 0 0 0,0 0 1 0 0,0 1-1 0 0,-1-1 0 0 0,1 0 1 0 0,-1 0-1 0 0,0 0 0 0 0,-2 4 1 0 0,-5 7 119 0 0,-1 0 1 0 0,-1-1-1 0 0,0 0 1 0 0,-1-1 0 0 0,-19 17-1 0 0,12-11-10 0 0,15-15-196 0 0,-2 2-393 0 0,0 0 1 0 0,-1 0-1 0 0,1 0 0 0 0,-14 7 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6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48 176 0 0,'-18'-20'4262'0'0,"-21"6"656"0"0,37 13-4396 0 0,-5-3 809 0 0,-6-4 828 0 0,9 7 2935 0 0,2 6-4977 0 0,0-1 0 0 0,0 1 0 0 0,1 0 0 0 0,0 0 1 0 0,0 0-1 0 0,0-1 0 0 0,0 1 0 0 0,1 0 0 0 0,0 0 0 0 0,0 0 0 0 0,0 0 0 0 0,1 0 0 0 0,1 6 0 0 0,-1 16 195 0 0,8 166 1114 0 0,-2-163-412 0 0,-3-14-690 0 0,-2-7-2876 0 0,0 6-10174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50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4 224 0 0,'26'-4'4284'0'0,"-22"4"-3942"0"0,1 1 1 0 0,-1-1 0 0 0,0 0-1 0 0,0 1 1 0 0,1 0 0 0 0,-1 0-1 0 0,0 0 1 0 0,0 1-1 0 0,0-1 1 0 0,0 1 0 0 0,0 0-1 0 0,-1 0 1 0 0,1 0 0 0 0,0 0-1 0 0,-1 1 1 0 0,0 0-1 0 0,0 0 1 0 0,1 0 0 0 0,-2 0-1 0 0,1 0 1 0 0,0 0 0 0 0,-1 1-1 0 0,1-1 1 0 0,2 7-1 0 0,7 11 533 0 0,-2 0 0 0 0,-1 0 0 0 0,9 30 0 0 0,-13-39-604 0 0,13 50 775 0 0,-3 1 0 0 0,10 88 0 0 0,-24-144-959 0 0,1 68 557 0 0,-2-75-932 0 0,-6-18-1905 0 0,-4-13-1191 0 0,1 3-3733 0 0,3 12 2770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6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 1396 0 0,'8'-10'13635'0'0,"-7"16"-7127"0"0,1 9-7528 0 0,7 53 3666 0 0,-2 103 1 0 0,-1-18-1351 0 0,-6-150-1269 0 0,0 0-1 0 0,1 0 1 0 0,-1 0-1 0 0,1 0 1 0 0,0 0-1 0 0,0-1 1 0 0,0 1-1 0 0,0 0 1 0 0,0 0-1 0 0,1-1 1 0 0,-1 1-1 0 0,1-1 1 0 0,0 0-1 0 0,-1 1 1 0 0,1-1-1 0 0,0 0 1 0 0,4 3-1 0 0,-2-2-2 0 0,1 0 1 0 0,-1-1-1 0 0,1 1 0 0 0,-1-1 0 0 0,1 0 1 0 0,0-1-1 0 0,0 1 0 0 0,0-1 0 0 0,6 1 0 0 0,8 0 8 0 0,-1 0 0 0 0,0-2 0 0 0,0-1 0 0 0,28-3 0 0 0,-41 3-156 0 0,-1 0 0 0 0,1 0 0 0 0,-1-1 0 0 0,0 1 0 0 0,1-1 0 0 0,-1 0 0 0 0,0 0 1 0 0,0-1-1 0 0,0 1 0 0 0,-1-1 0 0 0,1 0 0 0 0,-1 0 0 0 0,1 0 0 0 0,-1 0 0 0 0,0-1 0 0 0,4-4 0 0 0,8-17-4680 0 0,-5-1-5996 0 0,-6 11 5024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6.7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7 1560 0 0,'4'-7'14147'0'0,"-6"96"-10533"0"0,-1-43-2669 0 0,3 0-1 0 0,10 87 1 0 0,-7-117-783 0 0,11 47 443 0 0,-13-58-533 0 0,1-1 1 0 0,0 1-1 0 0,0 0 0 0 0,0 0 0 0 0,1-1 0 0 0,0 1 0 0 0,0-1 0 0 0,0 0 0 0 0,0 0 0 0 0,4 4 0 0 0,-5-7 9 0 0,0 0 0 0 0,0 0 0 0 0,0 0 0 0 0,0 0 0 0 0,0 0-1 0 0,0 0 1 0 0,0-1 0 0 0,0 1 0 0 0,1-1 0 0 0,-1 1-1 0 0,0-1 1 0 0,0 0 0 0 0,1 0 0 0 0,-1 0 0 0 0,0 0-1 0 0,1 0 1 0 0,3-1 0 0 0,41-12 745 0 0,-36 10-638 0 0,41-12 365 0 0,-33 11-432 0 0,0-1 0 0 0,-1-1 0 0 0,1 0 0 0 0,23-13 1 0 0,-38 17-290 0 0,-1-1 0 0 0,1 1 0 0 0,-1-1 0 0 0,0 0 0 0 0,1 0 0 0 0,-1 0 0 0 0,0 0 1 0 0,-1-1-1 0 0,1 1 0 0 0,-1-1 0 0 0,3-4 0 0 0,-4 6-280 0 0,0-1 0 0 0,0 1 0 0 0,0 0 0 0 0,-1 0 0 0 0,1-1 0 0 0,-1 1-1 0 0,0 0 1 0 0,1-1 0 0 0,-1-2 0 0 0,-1 3-543 0 0,1 0 0 0 0,0 0 0 0 0,-1-1 0 0 0,1 1 0 0 0,-1 0 1 0 0,0 0-1 0 0,1 0 0 0 0,-1 0 0 0 0,0 0 0 0 0,-3-3 0 0 0,-3-6-4600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7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97 688 0 0,'-6'0'13459'0'0,"101"-26"-10300"0"0,-63 18-3485 0 0,-1 0 0 0 0,34-15 0 0 0,-43 9-2330 0 0,-10 3-2659 0 0,-10 10 4023 0 0,4-5-2685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7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22 244 0 0,'-13'-1'2749'0'0,"7"4"5012"0"0,19 2-7355 0 0,1-1 1 0 0,0-1-1 0 0,1 0 0 0 0,-1 0 0 0 0,0-1 0 0 0,19-1 0 0 0,94-5 361 0 0,-52-1-925 0 0,29-3-192 0 0,25-2 1628 0 0,-79 10 3693 0 0,-31 32-2879 0 0,-12-19-1722 0 0,-1 0-1 0 0,0 0 1 0 0,-1 0-1 0 0,0 1 1 0 0,3 19-1 0 0,-3-13-79 0 0,1 6 367 0 0,4 50 0 0 0,-7-50 247 0 0,11 50-1 0 0,-14-76-855 0 0,-1 0 0 0 0,1 1 0 0 0,0-1 0 0 0,0 0 0 0 0,0 1 0 0 0,0-1 0 0 0,0 0-1 0 0,0 1 1 0 0,0-1 0 0 0,1 0 0 0 0,-1 1 0 0 0,0-1 0 0 0,0 0 0 0 0,0 1 0 0 0,0-1 0 0 0,0 0 0 0 0,0 1 0 0 0,1-1-1 0 0,-1 0 1 0 0,0 0 0 0 0,0 1 0 0 0,0-1 0 0 0,1 0 0 0 0,-1 0 0 0 0,0 1 0 0 0,0-1 0 0 0,1 0 0 0 0,-1 0 0 0 0,0 0-1 0 0,0 1 1 0 0,1-1 0 0 0,-1 0 0 0 0,0 0 0 0 0,1 0 0 0 0,-1 0 0 0 0,0 0 0 0 0,1 0 0 0 0,-1 0 0 0 0,0 0 0 0 0,1 0-1 0 0,-1 0 1 0 0,0 0 0 0 0,1 0 0 0 0,-1 0 0 0 0,0 0 0 0 0,1 0 0 0 0,-1 0 0 0 0,1 0 0 0 0,11-19 512 0 0,6-33-376 0 0,-17 48-179 0 0,8-44 235 0 0,2 1-1 0 0,31-81 0 0 0,-40 123-250 0 0,0 0-1 0 0,1 0 0 0 0,-1 0 1 0 0,1 0-1 0 0,0 0 1 0 0,1 1-1 0 0,-1 0 0 0 0,1-1 1 0 0,0 1-1 0 0,0 0 0 0 0,0 1 1 0 0,0-1-1 0 0,1 1 1 0 0,-1 0-1 0 0,1 0 0 0 0,0 0 1 0 0,0 1-1 0 0,0 0 0 0 0,0 0 1 0 0,1 0-1 0 0,-1 0 1 0 0,0 1-1 0 0,1 0 0 0 0,-1 0 1 0 0,1 0-1 0 0,-1 1 0 0 0,12 0 1 0 0,-12 1 12 0 0,-1 0-6 0 0,0-1-1 0 0,-1 1 1 0 0,1 0 0 0 0,0-1 0 0 0,-1 2 0 0 0,1-1 0 0 0,3 2-1 0 0,-6-2 5 0 0,0-1 0 0 0,-1 1-1 0 0,1 0 1 0 0,0 0-1 0 0,0 0 1 0 0,0 0-1 0 0,-1 0 1 0 0,1 0-1 0 0,0 0 1 0 0,-1 0 0 0 0,1 0-1 0 0,-1 0 1 0 0,1 0-1 0 0,-1 0 1 0 0,1 0-1 0 0,-1 0 1 0 0,0 1-1 0 0,0-1 1 0 0,1 0 0 0 0,-1 0-1 0 0,0 0 1 0 0,0 1-1 0 0,0-1 1 0 0,-1 0-1 0 0,1 0 1 0 0,0 2 0 0 0,-3 10 6 0 0,-1 1 1 0 0,-1-1 0 0 0,0 0-1 0 0,0-1 1 0 0,-1 1 0 0 0,-1-1-1 0 0,-10 16 1 0 0,-17 32 161 0 0,27-45-93 0 0,2-6 21 0 0,1 1 0 0 0,0 0 0 0 0,-5 18 0 0 0,8-25-62 0 0,1 0 0 0 0,-1 0 0 0 0,1 0 0 0 0,0 0 0 0 0,0 0 0 0 0,0 0 0 0 0,1 1 0 0 0,-1-1 0 0 0,0 0 0 0 0,1 0 0 0 0,0 0 0 0 0,0-1 0 0 0,0 1 0 0 0,0 0 0 0 0,0 0 0 0 0,1 0 0 0 0,3 4 0 0 0,1 1-12 0 0,0-2 0 0 0,1 1 0 0 0,0-1 0 0 0,0 0 0 0 0,1 0 1 0 0,-1-1-1 0 0,1 0 0 0 0,0 0 0 0 0,1-1 0 0 0,-1 0 0 0 0,1-1 1 0 0,0 0-1 0 0,14 3 0 0 0,-5-2-27 0 0,1 0-1 0 0,0-2 1 0 0,0 0-1 0 0,0-1 1 0 0,34-4 0 0 0,-52 3-137 0 0,0 0 0 0 0,0 0 0 0 0,0 0 0 0 0,0 0 0 0 0,0 0 1 0 0,0-1-1 0 0,0 1 0 0 0,-1 0 0 0 0,1-1 0 0 0,0 1 0 0 0,0-1 1 0 0,0 1-1 0 0,0-1 0 0 0,-1 1 0 0 0,1-1 0 0 0,0 0 0 0 0,-1 1 1 0 0,1-1-1 0 0,0 0 0 0 0,-1 0 0 0 0,1 1 0 0 0,-1-1 0 0 0,1 0 0 0 0,-1 0 1 0 0,1 0-1 0 0,-1 0 0 0 0,0 1 0 0 0,0-1 0 0 0,1 0 0 0 0,-1-1 1 0 0,0-13-4782 0 0,-3 1-5712 0 0,-3 4 3459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8.8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0 704 0 0,'0'2'17348'0'0,"-3"13"-17158"0"0,2-8-4 0 0,0 0 0 0 0,1 0 1 0 0,0 0-1 0 0,1 0 0 0 0,0 8 0 0 0,1 26 357 0 0,-3-18-237 0 0,1 0 0 0 0,5 34 0 0 0,0 17 341 0 0,2-48 22 0 0,-5-21-5482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9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88 952 0 0,'0'0'1358'0'0,"-13"-15"9147"0"0,14-1-6853 0 0,-1 15-3550 0 0,-1 1-1 0 0,1-1 1 0 0,0 0 0 0 0,0 0-1 0 0,0 0 1 0 0,0 0 0 0 0,0 0-1 0 0,0 1 1 0 0,0-1 0 0 0,0 0-1 0 0,1 0 1 0 0,-1 0 0 0 0,0 0-1 0 0,0 0 1 0 0,1 1 0 0 0,-1-1 0 0 0,0 0-1 0 0,1 0 1 0 0,-1 1 0 0 0,1-1-1 0 0,-1 0 1 0 0,1 1 0 0 0,0-1-1 0 0,-1 0 1 0 0,1 1 0 0 0,-1-1-1 0 0,1 1 1 0 0,0-1 0 0 0,0 1-1 0 0,0-1 1 0 0,8-4 76 0 0,0 0-1 0 0,0 1 1 0 0,0 0 0 0 0,0 0-1 0 0,1 1 1 0 0,-1 1-1 0 0,1 0 1 0 0,0 0 0 0 0,-1 0-1 0 0,1 2 1 0 0,0-1 0 0 0,12 1-1 0 0,-14 1-137 0 0,0 0 0 0 0,0 1 0 0 0,0 0 0 0 0,-1 0 0 0 0,1 0 0 0 0,-1 1 0 0 0,1 0 0 0 0,-1 1 0 0 0,0-1 0 0 0,0 1 0 0 0,-1 1 0 0 0,1-1 0 0 0,-1 1-1 0 0,0 1 1 0 0,9 9 0 0 0,-11-10-4 0 0,0 0 0 0 0,0 0 0 0 0,-1 0 0 0 0,0 0 1 0 0,0 1-1 0 0,-1-1 0 0 0,1 1 0 0 0,-1 0 0 0 0,0 0 0 0 0,-1 0 0 0 0,1 0 0 0 0,-1 0 0 0 0,0 0 0 0 0,-1 0 0 0 0,0 0 0 0 0,0 0 0 0 0,0 1 0 0 0,0-1 0 0 0,-1 0 0 0 0,-2 7 0 0 0,-3 11 89 0 0,-2-1 0 0 0,0 0 1 0 0,-21 40-1 0 0,8-20-56 0 0,20-40-49 0 0,0 0 1 0 0,-1 0 0 0 0,0 0 0 0 0,1 0-1 0 0,-1 0 1 0 0,0 0 0 0 0,0 0 0 0 0,-1-1-1 0 0,1 1 1 0 0,0-1 0 0 0,-1 0 0 0 0,0 1-1 0 0,1-1 1 0 0,-1 0 0 0 0,0 0 0 0 0,0-1-1 0 0,0 1 1 0 0,0-1 0 0 0,-1 0 0 0 0,1 1-1 0 0,0-1 1 0 0,0-1 0 0 0,-8 2 0 0 0,10-2-7 0 0,-1 0-77 0 0,1 1-1 0 0,-1-1 0 0 0,1 0 0 0 0,0 0 1 0 0,-1 0-1 0 0,1 0 0 0 0,-1 0 1 0 0,1 0-1 0 0,-1-1 0 0 0,1 1 1 0 0,0 0-1 0 0,-1-1 0 0 0,1 1 1 0 0,0-1-1 0 0,-1 1 0 0 0,0-2 1 0 0,-13-4-4861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9.8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17 420 0 0,'13'-17'15555'0'0,"-17"117"-11700"0"0,0-69-3369 0 0,3 0-1 0 0,0 1 1 0 0,2-1 0 0 0,1 0 0 0 0,7 33 0 0 0,-8-59-441 0 0,1 0 1 0 0,0 0-1 0 0,-1 0 0 0 0,1 0 1 0 0,1 0-1 0 0,-1-1 0 0 0,1 1 1 0 0,0 0-1 0 0,0-1 0 0 0,0 0 1 0 0,1 0-1 0 0,-1 0 1 0 0,1 0-1 0 0,0-1 0 0 0,0 1 1 0 0,0-1-1 0 0,1 0 0 0 0,4 3 1 0 0,-2-3 25 0 0,1 0 1 0 0,0 0-1 0 0,0-1 0 0 0,-1 0 1 0 0,1 0-1 0 0,1-1 0 0 0,-1 0 1 0 0,0 0-1 0 0,0-1 0 0 0,0 0 1 0 0,9-2-1 0 0,-1 1 54 0 0,1-1 0 0 0,-1-1 0 0 0,1-1 0 0 0,15-5 0 0 0,-29 8-89 0 0,1 0-1 0 0,-1 0 1 0 0,0 0 0 0 0,0-1 0 0 0,0 1 0 0 0,0-1-1 0 0,0 1 1 0 0,0-1 0 0 0,0 0 0 0 0,0-1 0 0 0,-1 1-1 0 0,1 0 1 0 0,-1-1 0 0 0,0 1 0 0 0,0-1 0 0 0,0 0-1 0 0,0 1 1 0 0,0-1 0 0 0,0 0 0 0 0,-1 0 0 0 0,1 0-1 0 0,-1-1 1 0 0,0 1 0 0 0,0 0 0 0 0,0 0 0 0 0,1-7-1 0 0,-3 6-332 0 0,1 1-1 0 0,0-1 1 0 0,-1 0 0 0 0,0 0-1 0 0,1 0 1 0 0,-1 1-1 0 0,-1-1 1 0 0,1 1-1 0 0,-1-1 1 0 0,1 1-1 0 0,-1-1 1 0 0,0 1-1 0 0,-5-6 1 0 0,-6-6-4351 0 0,-2 1-3787 0 0,11 9 3480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30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16 164 876 0 0,'0'0'1331'0'0,"-16"-4"12860"0"0,31 1-13819 0 0,-1-1 1 0 0,0 0 0 0 0,0-1 0 0 0,0 0-1 0 0,0-1 1 0 0,22-14 0 0 0,-2-2-269 0 0,45-38 1 0 0,-50 41-1752 0 0,-8 9-3743 0 0,-19 8 4116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30.5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92 360 0 0,'0'0'5722'0'0,"4"-1"-4735"0"0,41-18 1274 0 0,1 3 1 0 0,51-12-1 0 0,-30 13-4476 0 0,-1 4-3915 0 0,-48 10 3034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30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148 41 1016 0 0,'-3'15'5447'0'0,"2"4"-4336"0"0,1 1 1 0 0,1 0-1 0 0,1 0 1 0 0,0-1 0 0 0,8 30-1 0 0,-1-6-227 0 0,-2 4 22 0 0,0 0 245 0 0,2 0 0 0 0,20 62 1 0 0,-27-119-5221 0 0,-3-9-2767 0 0,0 15 2633 0 0</inkml:trace>
  <inkml:trace contextRef="#ctx0" brushRef="#br0" timeOffset="1">26 96 824 0 0,'-25'-27'10335'0'0,"25"27"-10211"0"0,0-1-1 0 0,1 0 1 0 0,-1 0 0 0 0,0 1-1 0 0,1-1 1 0 0,-1 0-1 0 0,1 1 1 0 0,-1-1 0 0 0,1 0-1 0 0,-1 1 1 0 0,1-1-1 0 0,0 1 1 0 0,-1-1 0 0 0,1 1-1 0 0,0-1 1 0 0,-1 1 0 0 0,1 0-1 0 0,0-1 1 0 0,0 1-1 0 0,-1 0 1 0 0,1-1 0 0 0,2 1-1 0 0,19-9 1030 0 0,215-38 1584 0 0,-200 48-4616 0 0,-24 2-1008 0 0,-3 2-3391 0 0,-5 0 2426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51.0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85 960 0 0,'-5'1'15747'0'0,"4"-2"-15574"0"0,1 0 0 0 0,-1 0 0 0 0,1 0 1 0 0,-1 0-1 0 0,1 0 0 0 0,-1 0 0 0 0,1 0 0 0 0,0-1 1 0 0,-1 1-1 0 0,1 0 0 0 0,0 0 0 0 0,0 0 0 0 0,0 0 1 0 0,0 0-1 0 0,0-1 0 0 0,0 1 0 0 0,0 0 0 0 0,1 0 1 0 0,-1 0-1 0 0,0 0 0 0 0,1 0 0 0 0,-1 0 0 0 0,0 0 0 0 0,1 0 1 0 0,0 0-1 0 0,-1 0 0 0 0,1 0 0 0 0,-1 0 0 0 0,1 0 1 0 0,0 0-1 0 0,0 0 0 0 0,0 0 0 0 0,-1 1 0 0 0,1-1 1 0 0,0 0-1 0 0,0 0 0 0 0,0 1 0 0 0,0-1 0 0 0,0 1 1 0 0,0-1-1 0 0,0 1 0 0 0,0 0 0 0 0,1-1 0 0 0,0 1 0 0 0,7-2 1459 0 0,-1 1-1 0 0,1 0 1 0 0,0 0-1 0 0,16 2 1 0 0,-19-1-1523 0 0,388 6-109 0 0,-376-6 0 0 0,83-5 0 0 0,-89 4 0 0 0,-3-1 0 0 0,-1 0 0 0 0,1-1 0 0 0,-5-1 0 0 0,1-10-3366 0 0,-5 14 2894 0 0,0-1-1 0 0,0 1 0 0 0,-1-1 1 0 0,1 1-1 0 0,0-1 0 0 0,0 1 1 0 0,-1 0-1 0 0,1-1 0 0 0,0 1 0 0 0,-2-1-945 0 0,2 0 946 0 0,0 1-1 0 0,-1 0 0 0 0,1-1 1 0 0,-1 1-1 0 0,1 0 0 0 0,-1 0 1 0 0,1 0-1 0 0,-1-1 0 0 0,1 1 1 0 0,-2 0-1 0 0,-4-3-3758 0 0,-3-2-3542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31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7 84 0 0,'0'0'187'0'0,"0"1"0"0"0,0-1 1 0 0,-1 0-1 0 0,1 0 0 0 0,0 1 0 0 0,0-1 0 0 0,-1 0 0 0 0,1 0 1 0 0,0 1-1 0 0,0-1 0 0 0,0 0 0 0 0,0 1 0 0 0,-1-1 1 0 0,1 0-1 0 0,0 1 0 0 0,0-1 0 0 0,0 0 0 0 0,0 1 1 0 0,0-1-1 0 0,0 1 0 0 0,0-1 0 0 0,0 0 0 0 0,0 1 0 0 0,0-1 1 0 0,0 0-1 0 0,0 1 0 0 0,0-1 0 0 0,0 0 0 0 0,0 1 1 0 0,1-1-1 0 0,-1 0 0 0 0,0 1 0 0 0,0-1 0 0 0,0 0 0 0 0,0 1 1 0 0,1-1-1 0 0,-1 0 0 0 0,0 0 0 0 0,0 1 0 0 0,1-1 1 0 0,-1 0-1 0 0,0 0 0 0 0,1 1 0 0 0,-1-1 0 0 0,0 0 1 0 0,0 0-1 0 0,1 1 0 0 0,28 10 3200 0 0,32 2-1047 0 0,-46-12-2041 0 0,-1-1 0 0 0,0 0-1 0 0,1 0 1 0 0,-1-2 0 0 0,0 0 0 0 0,24-6 0 0 0,41-20-6495 0 0,-68 25 2150 0 0,3-1 308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31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4 156 0 0,'-1'-4'14065'0'0,"-2"15"-13556"0"0,0-1 0 0 0,1 1 0 0 0,1 0 0 0 0,0-1 0 0 0,0 1-1 0 0,1 0 1 0 0,0 0 0 0 0,3 15 0 0 0,-2 37 440 0 0,-3-39-981 0 0,2 0 0 0 0,0-1 1 0 0,2 1-1 0 0,6 35 0 0 0,-7-56-682 0 0,0 1-1377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32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1 111 28 0 0,'0'-5'1629'0'0,"1"1"1"0"0,0 0-1 0 0,-1 0 0 0 0,1 0 0 0 0,6-8 9947 0 0,-5 35-10923 0 0,3 10 537 0 0,3 60 0 0 0,-2-12-611 0 0,2-20-151 0 0,-8-60-314 0 0,1-5-92 0 0,40-269 1553 0 0,-24 198 220 0 0,-17 75-1778 0 0,0-1 1 0 0,0 1-1 0 0,0 0 1 0 0,0-1 0 0 0,0 1-1 0 0,1-1 1 0 0,-1 1-1 0 0,0 0 1 0 0,0-1-1 0 0,1 1 1 0 0,-1-1-1 0 0,0 1 1 0 0,1 0-1 0 0,-1-1 1 0 0,0 1-1 0 0,1 0 1 0 0,-1 0-1 0 0,0-1 1 0 0,1 1 0 0 0,-1 0-1 0 0,1 0 1 0 0,-1 0-1 0 0,0-1 1 0 0,1 1-1 0 0,-1 0 1 0 0,1 0-1 0 0,-1 0 1 0 0,1 0-1 0 0,-1 0 1 0 0,1 0-1 0 0,-1 0 1 0 0,1 0 0 0 0,-1 0-1 0 0,0 0 1 0 0,1 0-1 0 0,0 0 1 0 0,22 11 216 0 0,26 30-164 0 0,-43-36 1 0 0,31 32 2 0 0,40 51 1 0 0,16 17-102 0 0,-78-91-25 0 0,0 0 1 0 0,0-1 0 0 0,2-1 0 0 0,31 18-1 0 0,-47-29 58 0 0,1 0 1 0 0,-1-1-1 0 0,1 1 0 0 0,-1 0 0 0 0,0-1 1 0 0,1 1-1 0 0,-1-1 0 0 0,1 0 0 0 0,-1 1 1 0 0,1-1-1 0 0,-1 0 0 0 0,1 0 0 0 0,0 0 1 0 0,-1 0-1 0 0,1 0 0 0 0,-1 0 0 0 0,1 0 1 0 0,-1-1-1 0 0,1 1 0 0 0,-1-1 0 0 0,1 1 1 0 0,-1-1-1 0 0,2 0 0 0 0,-1-1 18 0 0,0 0 1 0 0,0 1-1 0 0,0-1 1 0 0,0 0-1 0 0,-1 0 1 0 0,1 0-1 0 0,-1 0 0 0 0,1-1 1 0 0,-1 1-1 0 0,0 0 1 0 0,0-1-1 0 0,2-3 0 0 0,1-7 141 0 0,-1-1 0 0 0,0 1 0 0 0,2-28 0 0 0,-5 39-149 0 0,2-27 259 0 0,-1-1-1 0 0,-2 1 0 0 0,-1 0 1 0 0,-9-46-1 0 0,8 58-162 0 0,3 12-138 0 0,0 1-1 0 0,-1-1 1 0 0,0 0-1 0 0,0 1 0 0 0,0-1 1 0 0,0 1-1 0 0,-1 0 1 0 0,0-1-1 0 0,0 1 0 0 0,-3-6 1 0 0,2 6-1631 0 0,14 22-18168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32.3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14 648 0 0,'19'-13'13824'0'0,"-18"29"-3888"0"0,-3 12-10813 0 0,1 22 1700 0 0,0-14-422 0 0,1 0 1 0 0,2 0 0 0 0,1 0 0 0 0,10 42-1 0 0,-11-72-355 0 0,0 0 0 0 0,0-1-1 0 0,1 1 1 0 0,0 0 0 0 0,0-1-1 0 0,0 0 1 0 0,1 0 0 0 0,0 0-1 0 0,0 0 1 0 0,0 0 0 0 0,1-1-1 0 0,-1 0 1 0 0,1 0 0 0 0,0 0 0 0 0,0 0-1 0 0,0-1 1 0 0,1 0 0 0 0,-1 0-1 0 0,1 0 1 0 0,0-1 0 0 0,-1 0-1 0 0,1 0 1 0 0,7 1 0 0 0,-5-1 37 0 0,-1-1 0 0 0,1 1 0 0 0,0-2 0 0 0,0 1 0 0 0,-1-1 1 0 0,1 0-1 0 0,0-1 0 0 0,0 0 0 0 0,0 0 0 0 0,-1-1 0 0 0,1 0 1 0 0,-1 0-1 0 0,1 0 0 0 0,-1-1 0 0 0,0-1 0 0 0,0 1 0 0 0,0-1 1 0 0,7-5-1 0 0,60-55 387 0 0,-26 17-2915 0 0,-40 40 1105 0 0,9-13-1627 0 0,-16 8-1814 0 0,-10-2-4576 0 0,-1 4 4510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32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77 122 380 0 0,'-76'12'16734'0'0,"82"-13"-16162"0"0,44-6 1089 0 0,54-16 0 0 0,-87 18-2166 0 0,0 0 0 0 0,0-1 0 0 0,-1-1 0 0 0,0-1 0 0 0,0 0 0 0 0,-1-1 0 0 0,18-14 0 0 0,-21 11-2134 0 0,-3-1-3979 0 0,-6 6 2283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33.0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1056 0 0,'-11'3'12764'0'0,"167"15"-9026"0"0,-36-6-5614 0 0,-50-4-1092 0 0,-21-5-3596 0 0,-23-2 3106 0 0</inkml:trace>
  <inkml:trace contextRef="#ctx0" brushRef="#br0" timeOffset="1">625 0 1328 0 0,'0'0'337'0'0,"0"0"0"0"0,1 0-1 0 0,-1 0 1 0 0,1 0 0 0 0,-1 1 0 0 0,1-1-1 0 0,-1 0 1 0 0,0 0 0 0 0,1 0 0 0 0,-1 0 0 0 0,1 0-1 0 0,-1 0 1 0 0,0 1 0 0 0,1-1 0 0 0,-1 0-1 0 0,0 0 1 0 0,1 0 0 0 0,-1 1 0 0 0,0-1-1 0 0,1 0 1 0 0,-1 1 0 0 0,0-1 0 0 0,1 0-1 0 0,-1 1 1 0 0,0-1 0 0 0,0 0 0 0 0,1 1-1 0 0,-1-1 1 0 0,0 0 0 0 0,0 1 0 0 0,0-1 0 0 0,0 1-1 0 0,0 0 1 0 0,6 23 3188 0 0,-3 22-2236 0 0,-3-37-1009 0 0,-1 23 386 0 0,1-1 0 0 0,2 0 0 0 0,1 0 0 0 0,1 0-1 0 0,1 0 1 0 0,11 30 0 0 0,0-38-2670 0 0,-12-20-2346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33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39 740 0 0,'-78'-33'20149'0'0,"96"28"-18827"0"0,-11 5-1086 0 0,0 0 1 0 0,0 0-1 0 0,0 0 1 0 0,1 1-1 0 0,-1 0 1 0 0,0 1-1 0 0,0-1 1 0 0,11 5-1 0 0,-4-2 7 0 0,28 6 246 0 0,-17-5-238 0 0,0 1 1 0 0,-1 1 0 0 0,1 1 0 0 0,-1 1 0 0 0,-1 2 0 0 0,0 0-1 0 0,31 20 1 0 0,-44-23-185 0 0,0 0 1 0 0,0 1-1 0 0,-1 0 0 0 0,0 1 1 0 0,0-1-1 0 0,-1 2 0 0 0,-1-1 0 0 0,1 1 1 0 0,7 17-1 0 0,-11-20-34 0 0,-1 1 0 0 0,0 0 0 0 0,0 0 0 0 0,0 0 0 0 0,-1 0 0 0 0,-1 0 0 0 0,1 0 0 0 0,-1 0 0 0 0,-1 0 0 0 0,0 1 0 0 0,0-1 0 0 0,-1 0 0 0 0,0 1 0 0 0,-3 8 0 0 0,2-12 7 0 0,-1-1 0 0 0,1 1 1 0 0,-1-1-1 0 0,0 0 0 0 0,-1 0 1 0 0,1 0-1 0 0,-1 0 1 0 0,0-1-1 0 0,0 1 0 0 0,0-1 1 0 0,-1 0-1 0 0,0 0 0 0 0,0-1 1 0 0,0 0-1 0 0,-8 5 1 0 0,-6 2 110 0 0,-1 0-1 0 0,-37 12 1 0 0,-49 12 563 0 0,99-32-958 0 0,-8 3-3027 0 0,29 7-2097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3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9 32 0 0,'0'0'1587'0'0,"-20"-9"16890"0"0,18 11-18261 0 0,0-1 0 0 0,0 1 0 0 0,1 0 0 0 0,-1-1 0 0 0,1 1 0 0 0,-1 0 0 0 0,1 0 0 0 0,0 0 0 0 0,0 0 0 0 0,0 0 0 0 0,0 0 0 0 0,0 1 0 0 0,1-1 0 0 0,-1 0 0 0 0,0 0 0 0 0,1 1 0 0 0,0-1 0 0 0,-1 0 0 0 0,1 1 0 0 0,0 1 0 0 0,3 63 1469 0 0,0-29-1177 0 0,-5 12-72 0 0,2 49 224 0 0,1-88-571 0 0,0 0 1 0 0,1-1 0 0 0,0 1-1 0 0,1 0 1 0 0,0-1-1 0 0,8 19 1 0 0,-9-27-77 0 0,-1 0 0 0 0,1 0 1 0 0,0 0-1 0 0,0 0 0 0 0,0 0 0 0 0,0 0 1 0 0,0 0-1 0 0,0 0 0 0 0,0-1 0 0 0,1 1 1 0 0,-1-1-1 0 0,1 0 0 0 0,-1 1 0 0 0,1-1 1 0 0,-1 0-1 0 0,1-1 0 0 0,0 1 0 0 0,-1 0 1 0 0,1-1-1 0 0,0 0 0 0 0,0 1 0 0 0,-1-1 1 0 0,1 0-1 0 0,0 0 0 0 0,0-1 0 0 0,0 1 1 0 0,-1-1-1 0 0,4 0 0 0 0,13-3 3 0 0,-2-1 0 0 0,1 0 0 0 0,19-9 0 0 0,-20 8-28 0 0,-10 3 8 0 0,-1 0 0 0 0,1 0 0 0 0,-1-1 1 0 0,1 0-1 0 0,-1 0 0 0 0,0 0 0 0 0,0-1 0 0 0,-1 1 0 0 0,0-2 0 0 0,1 1 0 0 0,-2 0 1 0 0,1-1-1 0 0,4-6 0 0 0,-2-1-2 0 0,-1 1 0 0 0,1-1 0 0 0,-2-1 0 0 0,0 1 0 0 0,6-26 0 0 0,15-102 526 0 0,-12 292 42 0 0,-8-95-797 0 0,-6-52-197 0 0,1 0 0 0 0,0-1 0 0 0,1 1-1 0 0,-1 0 1 0 0,0 0 0 0 0,1-1 0 0 0,0 1-1 0 0,0-1 1 0 0,0 0 0 0 0,1 1 0 0 0,-1-1-1 0 0,4 3 1 0 0,12-26-13444 0 0,-10 9 8114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4.0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62 113 1480 0 0,'1'-15'7231'0'0,"0"5"4888"0"0,-5 11-8829 0 0,-3 7-4249 0 0,5-3 1211 0 0,-1 0-1 0 0,1 0 0 0 0,0 1 0 0 0,0-1 0 0 0,1 0 0 0 0,-2 7 0 0 0,2-7-98 0 0,-10 42 473 0 0,2-1 0 0 0,2 2 0 0 0,-1 51 1 0 0,8-98-594 0 0,-1-1 1 0 0,1 1-1 0 0,0 0 1 0 0,0 0-1 0 0,0 0 1 0 0,0 0-1 0 0,0 0 1 0 0,0 0 0 0 0,0 0-1 0 0,0 0 1 0 0,0 0-1 0 0,1 0 1 0 0,-1 0-1 0 0,0 0 1 0 0,0 0-1 0 0,1-1 1 0 0,-1 1 0 0 0,1 0-1 0 0,-1 0 1 0 0,1 0-1 0 0,0 1 1 0 0,9-18 150 0 0,9-39-130 0 0,-18 48-47 0 0,64-249 973 0 0,-58 228-435 0 0,2-12 850 0 0,-9 40-1386 0 0,0 0-1 0 0,0-1 0 0 0,1 1 0 0 0,-1 0 1 0 0,0 0-1 0 0,0 0 0 0 0,0-1 1 0 0,0 1-1 0 0,1 0 0 0 0,-1 0 0 0 0,0 0 1 0 0,0 0-1 0 0,1 0 0 0 0,-1-1 1 0 0,0 1-1 0 0,0 0 0 0 0,1 0 0 0 0,-1 0 1 0 0,0 0-1 0 0,0 0 0 0 0,1 0 1 0 0,-1 0-1 0 0,0 0 0 0 0,1 0 0 0 0,-1 0 1 0 0,0 0-1 0 0,0 0 0 0 0,1 0 1 0 0,-1 0-1 0 0,0 0 0 0 0,0 0 0 0 0,1 0 1 0 0,-1 1-1 0 0,0-1 0 0 0,0 0 1 0 0,1 0-1 0 0,-1 0 0 0 0,0 0 0 0 0,0 0 1 0 0,0 1-1 0 0,1-1 0 0 0,-1 0 1 0 0,0 0-1 0 0,10 6 80 0 0,13 10 6 0 0,-1 1 0 0 0,0 2 1 0 0,-2 0-1 0 0,33 39 0 0 0,-2-3-70 0 0,-6-6-112 0 0,-33-34-16 0 0,0-1 0 0 0,1-1 0 0 0,1 1 0 0 0,0-2 0 0 0,1 0 0 0 0,0-1 0 0 0,0 0 0 0 0,32 15 0 0 0,-36-21-2 0 0,-7-3 77 0 0,0-1 0 0 0,-1 1 0 0 0,1-1 0 0 0,0 0 0 0 0,0 0-1 0 0,0 0 1 0 0,5 1 0 0 0,-8-2 29 0 0,0-1 0 0 0,0 1 0 0 0,0 0 0 0 0,1 0 0 0 0,-1-1 0 0 0,0 1 0 0 0,0 0 1 0 0,0-1-1 0 0,0 1 0 0 0,0-1 0 0 0,0 1 0 0 0,0-1 0 0 0,0 0 0 0 0,0 0 0 0 0,0 1 0 0 0,-1-1 0 0 0,1 0 0 0 0,0 0 0 0 0,0 0 0 0 0,-1 0 0 0 0,1 0 0 0 0,0 0 0 0 0,-1 0 0 0 0,1 0 0 0 0,-1 0 0 0 0,1 0 0 0 0,-1 0 0 0 0,0 0 0 0 0,1 0 0 0 0,-1-3 0 0 0,3-14 40 0 0,0-1-1 0 0,-1 1 1 0 0,-1-1 0 0 0,-1 1-1 0 0,-1-1 1 0 0,0 0 0 0 0,-8-31-1 0 0,0-21 108 0 0,1 19-2144 0 0,8 51 1178 0 0,12-8-7422 0 0,11 6-2926 0 0,-11 4 5933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4.4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33 148 0 0,'11'-1'1084'0'0,"-1"0"-1"0"0,0-1 1 0 0,18-5 0 0 0,6-1 1263 0 0,-23 6-1495 0 0,33-8 7065 0 0,-43 9-6619 0 0,12 0 13613 0 0,-40 26-14626 0 0,-29 35 0 0 0,47-49-230 0 0,0 0 1 0 0,1 1 0 0 0,0 0-1 0 0,1 0 1 0 0,0 1-1 0 0,-7 20 1 0 0,13-29-56 0 0,0 0 0 0 0,0 0 0 0 0,1-1 0 0 0,-1 1 0 0 0,1 0 0 0 0,0 0 0 0 0,1 0 0 0 0,-1 0 0 0 0,1-1 0 0 0,-1 1 0 0 0,1 0 0 0 0,0 0 0 0 0,0-1 0 0 0,1 1 0 0 0,-1-1 0 0 0,1 1 0 0 0,0-1 0 0 0,0 1 0 0 0,0-1 0 0 0,0 0 0 0 0,0 0 0 0 0,1 0 0 0 0,0 0 0 0 0,-1-1 0 0 0,1 1 0 0 0,0-1 0 0 0,0 1 0 0 0,6 2 0 0 0,3 3 0 0 0,0-1 0 0 0,1 0 0 0 0,0-1 0 0 0,0 0 0 0 0,1-1 0 0 0,19 4 0 0 0,-19-6 0 0 0,0 0 0 0 0,0-1 0 0 0,1-1 0 0 0,-1 0 0 0 0,1-1 0 0 0,-1-1 0 0 0,28-4 0 0 0,-40 4-117 0 0,0 1-1 0 0,-1 0 1 0 0,1 0 0 0 0,-1-1 0 0 0,1 1-1 0 0,-1-1 1 0 0,1 1 0 0 0,-1-1-1 0 0,1 0 1 0 0,-1 0 0 0 0,1 1 0 0 0,-1-1-1 0 0,0 0 1 0 0,0 0 0 0 0,1 0 0 0 0,-1-1-1 0 0,0 1 1 0 0,0 0 0 0 0,0 0-1 0 0,0-1 1 0 0,0 1 0 0 0,0 0 0 0 0,-1-1-1 0 0,1 1 1 0 0,0-1 0 0 0,-1 1-1 0 0,1-1 1 0 0,-1 1 0 0 0,0-1 0 0 0,1 1-1 0 0,-1-1 1 0 0,0 0 0 0 0,0 1 0 0 0,0-1-1 0 0,0 1 1 0 0,0-4 0 0 0,-2-2-1161 0 0,1 0 1 0 0,-1 0-1 0 0,-1 0 1 0 0,1 0-1 0 0,-8-12 1 0 0,8 15 576 0 0,-11-18-6891 0 0,-6 1 578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39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84 0 0,'15'64'2357'0'0,"-5"-29"-987"0"0,-2 0 0 0 0,-2 0 0 0 0,-1 1-1 0 0,0 53 1 0 0,-5-45-321 0 0,2-1-1 0 0,11 65 0 0 0,-3-70-1733 0 0,-4-19-2636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5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21 1212 0 0,'-3'-7'4272'0'0,"-3"-7"6383"0"0,6 24-4685 0 0,9 41-4680 0 0,17 32-40 0 0,14 38 7 0 0,-39-120-1254 0 0,0 4 53 0 0,1 0 0 0 0,1 0 0 0 0,-1 0 0 0 0,1 0 0 0 0,-1 0 0 0 0,1-1 0 0 0,1 0 1 0 0,-1 1-1 0 0,6 4 0 0 0,-9-8-379 0 0,-2-28-10401 0 0,-1 18 4889 0 0,-1 0 443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5.4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69 448 0 0,'-1'0'383'0'0,"-27"-10"4432"0"0,10-1 5418 0 0,39 8-8143 0 0,223-13 5557 0 0,40-5-7163 0 0,-265 18-1666 0 0,2 0-3214 0 0,-2 2-5752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5.7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1216 0 0,'0'0'1522'0'0,"11"9"8785"0"0,-7-4-9593 0 0,14 75 5913 0 0,-8 1-3407 0 0,-7-50-2191 0 0,1 0 0 0 0,1 0 0 0 0,17 51 1 0 0,-21-77-1300 0 0,7 11-996 0 0,0-6-2960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6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78 840 0 0,'3'-1'1049'0'0,"-1"0"-1"0"0,1-1 1 0 0,-1 1 0 0 0,0-1-1 0 0,0 1 1 0 0,1-1-1 0 0,-1 0 1 0 0,0 0 0 0 0,8-14 17216 0 0,-12 19-17475 0 0,-2 3-684 0 0,0-1 0 0 0,0 1-1 0 0,1 0 1 0 0,0 0 0 0 0,0 1 0 0 0,1-1 0 0 0,-1 1 0 0 0,1-1 0 0 0,1 1 0 0 0,-1 0 0 0 0,1 0 0 0 0,0 0 0 0 0,1 0 0 0 0,0-1 0 0 0,0 1 0 0 0,0 0-1 0 0,2 8 1 0 0,0 0 85 0 0,1 0 0 0 0,1 0 0 0 0,0-1 0 0 0,1 0 0 0 0,0 0 0 0 0,2 0 0 0 0,7 14 0 0 0,-9-20-191 0 0,-1-1 0 0 0,1 1 0 0 0,1-1 0 0 0,0 0 0 0 0,0 0 0 0 0,0-1 0 0 0,0 0 0 0 0,1 0 0 0 0,0 0 0 0 0,1-1 0 0 0,-1 0 0 0 0,14 6 0 0 0,-14-8 0 0 0,-1-1 0 0 0,1 0 0 0 0,0 0 0 0 0,0-1 0 0 0,0 0 0 0 0,0 0 0 0 0,1-1 0 0 0,-1 0 0 0 0,0 0 0 0 0,0 0 0 0 0,0-1 0 0 0,0 0 0 0 0,0 0 0 0 0,0-1 0 0 0,0 0 0 0 0,8-3 0 0 0,-3 0 0 0 0,0 0 0 0 0,0-1 0 0 0,0 0 0 0 0,0 0 0 0 0,-1-1 0 0 0,0-1 0 0 0,13-12 0 0 0,-20 16 0 0 0,-1 1 0 0 0,0-1 0 0 0,0 0 0 0 0,0 0 0 0 0,0 0 0 0 0,-1 0 0 0 0,1 0 0 0 0,-1-1 0 0 0,0 1 0 0 0,0-1 0 0 0,-1 0 0 0 0,1 1 0 0 0,-1-1 0 0 0,0 0 0 0 0,-1 0 0 0 0,1 0 0 0 0,-1 0 0 0 0,0 0 0 0 0,0 0 0 0 0,0 0 0 0 0,-1 1 0 0 0,-2-10 0 0 0,0 3 0 0 0,0 1 0 0 0,-1 0 0 0 0,0 0 0 0 0,-1 1 0 0 0,0-1 0 0 0,-1 1 0 0 0,0 0 0 0 0,0 0 0 0 0,-1 1 0 0 0,0 0 0 0 0,-14-13 0 0 0,6 9 0 0 0,0 1 0 0 0,0 0 0 0 0,-1 1 0 0 0,0 0 0 0 0,-36-14 0 0 0,43 21-31 0 0,0 0 0 0 0,0 0 0 0 0,0 1 1 0 0,-1 0-1 0 0,1 0 0 0 0,-1 1 0 0 0,0 1 0 0 0,1 0 0 0 0,-1 0 0 0 0,-17 3 0 0 0,23-3 5 0 0,0 1-1 0 0,0 0 0 0 0,1 0 0 0 0,-1 1 1 0 0,0-1-1 0 0,1 1 0 0 0,-1 0 0 0 0,1 0 1 0 0,0 0-1 0 0,-1 0 0 0 0,1 0 0 0 0,0 1 1 0 0,0-1-1 0 0,1 1 0 0 0,-1 0 0 0 0,0 0 1 0 0,1 0-1 0 0,0 0 0 0 0,0 1 0 0 0,0-1 1 0 0,0 1-1 0 0,0-1 0 0 0,1 1 0 0 0,-1-1 1 0 0,1 1-1 0 0,0 0 0 0 0,0 0 0 0 0,1 0 1 0 0,-1 4-1 0 0,1-7-285 0 0,-1 1 1 0 0,1 0-1 0 0,0 0 1 0 0,1 0-1 0 0,-1-1 1 0 0,0 1-1 0 0,0 0 1 0 0,1 0-1 0 0,-1-1 1 0 0,1 1-1 0 0,0 0 1 0 0,-1 0 0 0 0,1-1-1 0 0,0 1 1 0 0,0-1-1 0 0,0 1 1 0 0,0-1-1 0 0,0 1 1 0 0,0-1-1 0 0,1 0 1 0 0,-1 1-1 0 0,0-1 1 0 0,1 0-1 0 0,-1 0 1 0 0,1 0-1 0 0,2 2 1 0 0,0-2-1226 0 0,-1 1 1 0 0,0-1 0 0 0,0 0-1 0 0,1 0 1 0 0,-1 0-1 0 0,1-1 1 0 0,6 2 0 0 0,8-1-4608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6.8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83 988 0 0,'0'0'14347'0'0,"-20"12"-7019"0"0,21-8-7080 0 0,0 0 0 0 0,0 0 1 0 0,0-1-1 0 0,0 1 0 0 0,1-1 1 0 0,0 1-1 0 0,-1-1 0 0 0,1 0 0 0 0,0 1 1 0 0,4 3-1 0 0,5 12 285 0 0,8 24 660 0 0,26 90 0 0 0,-32-63-526 0 0,-3-27 1737 0 0,-10-91-1881 0 0,-9-63 1 0 0,6 81-499 0 0,-20-160 286 0 0,21 176-311 0 0,1 11 0 0 0,1 1 0 0 0,0-1 0 0 0,-1 0 0 0 0,1 0 0 0 0,0 0 0 0 0,0 0 0 0 0,0 0 0 0 0,1 0 0 0 0,-1 0 0 0 0,1 0 0 0 0,0 1 0 0 0,0-1 0 0 0,1-3 0 0 0,2-2 0 0 0,2 6 0 0 0,4 8 0 0 0,1 0 0 0 0,-1 1 0 0 0,-1 0 0 0 0,1 1 0 0 0,-1-1 0 0 0,-1 2 0 0 0,9 9 0 0 0,6 5 0 0 0,218 193 0 0 0,-234-209 0 0 0,1-1 0 0 0,-1 0 0 0 0,1-1 0 0 0,0 0 0 0 0,1 0 0 0 0,-1 0 0 0 0,1-1 0 0 0,0-1 0 0 0,0 1 0 0 0,17 3 0 0 0,-25-7 0 0 0,0 0 0 0 0,0 0 0 0 0,0 0 0 0 0,0 0 0 0 0,0-1 0 0 0,0 1 0 0 0,1 0 0 0 0,-1 0 0 0 0,0-1 0 0 0,0 1 0 0 0,0-1 0 0 0,0 1 0 0 0,0-1 0 0 0,0 1 0 0 0,0-1 0 0 0,0 0 0 0 0,-1 1 0 0 0,1-1 0 0 0,0 0 0 0 0,0 0 0 0 0,0 0 0 0 0,-1 1 0 0 0,1-1 0 0 0,0 0 0 0 0,-1 0 0 0 0,1 0 0 0 0,-1 0 0 0 0,1-2 0 0 0,1 0 0 0 0,3-8 0 0 0,0 1 0 0 0,-1-2 0 0 0,0 1 0 0 0,-1 0 0 0 0,0-1 0 0 0,0 0 0 0 0,-2 1 0 0 0,1-1 0 0 0,-2 0 0 0 0,0-21 0 0 0,-2 1 0 0 0,-2 0 0 0 0,-13-55 0 0 0,16 79 0 0 0,-9-16 0 0 0,8 18 0 0 0,1 1-63 0 0,1 4-404 0 0,16 17-10450 0 0,-4-8 1409 0 0,-4-5 2864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7.3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89 624 0 0,'18'-9'1731'0'0,"8"-9"7242"0"0,-24 16-7970 0 0,0 0 0 0 0,-1 0 0 0 0,1 0-1 0 0,0 0 1 0 0,-1 0 0 0 0,1-1 0 0 0,-1 1 0 0 0,0 0-1 0 0,0-1 1 0 0,0 1 0 0 0,0-1 0 0 0,0 1-1 0 0,0-1 1 0 0,-1 1 0 0 0,1-1 0 0 0,-1-3-1 0 0,2 3 673 0 0,-2 3-1598 0 0,0-1-1 0 0,0 1 1 0 0,1 0 0 0 0,-1-1 0 0 0,0 1-1 0 0,0 0 1 0 0,0-1 0 0 0,0 1 0 0 0,0 0-1 0 0,0-1 1 0 0,0 1 0 0 0,0 0 0 0 0,1-1-1 0 0,-1 1 1 0 0,-1 0 0 0 0,1-1 0 0 0,0 1-1 0 0,0 0 1 0 0,0-1 0 0 0,0 1 0 0 0,0 0-1 0 0,0-1 1 0 0,0 1 0 0 0,0 0 0 0 0,0-1-1 0 0,-1 1 1 0 0,1 0 0 0 0,0 0 0 0 0,0-1 0 0 0,0 1-1 0 0,-1 0 1 0 0,1 0 0 0 0,0-1 0 0 0,-1 1-1 0 0,-4-4-45 0 0,2 4-31 0 0,0 0 0 0 0,0 0 0 0 0,0-1 0 0 0,0 1 0 0 0,0 1 0 0 0,1-1 0 0 0,-1 0 0 0 0,0 1 0 0 0,0 0 0 0 0,1-1 0 0 0,-1 1 0 0 0,0 0 0 0 0,1 1 0 0 0,-1-1 0 0 0,-3 3 0 0 0,-8 2 0 0 0,8-4 0 0 0,-1 1 0 0 0,1-1 0 0 0,-1 1 0 0 0,1 1 0 0 0,0-1 0 0 0,0 1 0 0 0,0 0 0 0 0,1 0 0 0 0,0 1 0 0 0,-8 7 0 0 0,10-6 0 0 0,3-5 0 0 0,1 1 0 0 0,-1-1 0 0 0,1 1 0 0 0,0-1 0 0 0,-1 1 0 0 0,1-1 0 0 0,0 0 0 0 0,0 1 0 0 0,0-1 0 0 0,0 0 0 0 0,0 1 0 0 0,0-1 0 0 0,0 0 0 0 0,0 0 0 0 0,0 0 0 0 0,1 0 0 0 0,-1 0 0 0 0,3 1 0 0 0,0 1 0 0 0,27 21 0 0 0,1-1 0 0 0,1-2 0 0 0,61 31 0 0 0,-31-19 0 0 0,-8-6 0 0 0,-32-16 0 0 0,43 27 0 0 0,-64-37 0 0 0,-1 0 0 0 0,1 0 0 0 0,-1 0 0 0 0,0 0 0 0 0,1 0 0 0 0,-1 0 0 0 0,0 0 0 0 0,0 1 0 0 0,0-1 0 0 0,0 0 0 0 0,0 1 0 0 0,0-1 0 0 0,0 1 0 0 0,0-1 0 0 0,0 1 0 0 0,-1-1 0 0 0,1 1 0 0 0,-1-1 0 0 0,1 1 0 0 0,-1 0 0 0 0,0 0 0 0 0,1-1 0 0 0,-1 3 0 0 0,-1-2 0 0 0,1 0 0 0 0,-1 0 0 0 0,0 0 0 0 0,1 0 0 0 0,-1-1 0 0 0,0 1 0 0 0,0 0 0 0 0,0-1 0 0 0,-1 1 0 0 0,1-1 0 0 0,0 1 0 0 0,-1-1 0 0 0,1 0 0 0 0,0 1 0 0 0,-1-1 0 0 0,0 0 0 0 0,1 0 0 0 0,-4 2 0 0 0,-8 3 0 0 0,0 0 0 0 0,-1 0 0 0 0,1-1 0 0 0,-1-1 0 0 0,0-1 0 0 0,0 0 0 0 0,-28 3 0 0 0,6-5 0 0 0,1 0 0 0 0,-37-6 0 0 0,63 4 0 0 0,-3-3 0 0 0,1 2 0 0 0,2 0 0 0 0,5-1-343 0 0,11-9-3807 0 0,-2 5-2335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39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240 0 120 0 0,'3'22'1325'0'0,"0"-1"3820"0"0,-3-20-4502 0 0,-1 2-451 0 0,1 0 0 0 0,-1 0 1 0 0,1-1-1 0 0,0 1 0 0 0,0 0 1 0 0,0 0-1 0 0,0 0 0 0 0,-4 20 21439 0 0,-1-25-20138 0 0,1 0-5256 0 0,1 1 4116 0 0,-41-18-51 0 0,28 16-322 0 0,1 2 0 0 0,-1-1 0 0 0,-16 2 1 0 0,32 0 20 0 0,-8 0-17 0 0,6 0 2 0 0,-1 0 0 0 0,1 0 1 0 0,0 0-1 0 0,-1 0 1 0 0,1 0-1 0 0,0 0 1 0 0,-1 1-1 0 0,1-1 0 0 0,-1 1 1 0 0,1 0-1 0 0,0 0 1 0 0,0 0-1 0 0,0 0 1 0 0,-1 0-1 0 0,1 0 0 0 0,0 0 1 0 0,0 1-1 0 0,1-1 1 0 0,-1 1-1 0 0,0 0 1 0 0,-2 2-1 0 0,-34 26-179 0 0,32-21 2041 0 0,4-6-3327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9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0 447 124 0 0,'1'-1'16171'0'0,"2"-13"-15658"0"0,0-31 706 0 0,2-1 0 0 0,3 1 0 0 0,1 0-1 0 0,23-66 1 0 0,-29 101-1060 0 0,33-114 947 0 0,-36 123-1088 0 0,0 1-21 0 0,0-1 0 0 0,0 1 0 0 0,0 0 1 0 0,0 0-1 0 0,0 0 0 0 0,0 0 0 0 0,0 0 0 0 0,0 0 1 0 0,0 0-1 0 0,0 0 0 0 0,0-1 0 0 0,0 1 0 0 0,0 0 1 0 0,0 0-1 0 0,0 0 0 0 0,0 0 0 0 0,0 0 1 0 0,0 0-1 0 0,0 0 0 0 0,0-1 0 0 0,0 1 0 0 0,0 0 1 0 0,0 0-1 0 0,0 0 0 0 0,0 0 0 0 0,0 0 0 0 0,0 0 1 0 0,0 0-1 0 0,0-1 0 0 0,0 1 0 0 0,0 0 0 0 0,0 0 1 0 0,0 0-1 0 0,0 0 0 0 0,0 0 0 0 0,0 0 0 0 0,0 0 1 0 0,1 0-1 0 0,-1 0 0 0 0,0 0 0 0 0,0-1 0 0 0,0 1 1 0 0,0 0-1 0 0,0 0 0 0 0,0 0 0 0 0,0 0 0 0 0,0 0 1 0 0,1 0-1 0 0,-1 0 0 0 0,0 0 0 0 0,0 0 0 0 0,0 0 1 0 0,0 0-1 0 0,0 0 0 0 0,0 0 0 0 0,1 0 0 0 0,-1 0 1 0 0,0 0-1 0 0,0 0 0 0 0,0 0 0 0 0,0 0 0 0 0,0 0 1 0 0,0 0-1 0 0,0 0 0 0 0,1 1 0 0 0,11 31-58 0 0,-2 2 0 0 0,9 46-1 0 0,-3-13 49 0 0,-9-37 0 0 0,0 1-47 0 0,2-1-1 0 0,1 0 1 0 0,16 35-1 0 0,-21-56-323 0 0,0-2 0 0 0,1 1 0 0 0,-1 0 0 0 0,2-1-1 0 0,6 6 1 0 0,-13-13 276 0 0,0 1-1 0 0,1-1 1 0 0,-1 0-1 0 0,0 0 1 0 0,1 1-1 0 0,-1-1 1 0 0,1 0-1 0 0,-1 0 0 0 0,0 0 1 0 0,1 0-1 0 0,-1 0 1 0 0,1 0-1 0 0,-1 0 1 0 0,1 0-1 0 0,-1 0 1 0 0,0 0-1 0 0,1 0 1 0 0,-1 0-1 0 0,1 0 0 0 0,-1 0 1 0 0,1 0-1 0 0,-1 0 1 0 0,0 0-1 0 0,1 0 1 0 0,-1 0-1 0 0,0-1 1 0 0,1 1-1 0 0,-1 0 1 0 0,1 0-1 0 0,-1-1 1 0 0,0 1-1 0 0,1 0 0 0 0,-1 0 1 0 0,0-1-1 0 0,0 1 1 0 0,1 0-1 0 0,-1-1 1 0 0,0 1-1 0 0,1-1 1 0 0,6-13-8797 0 0,-7 5 4408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9.4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93 244 0 0,'-17'-5'12114'0'0,"46"0"-10340"0"0,0 0-1 0 0,47 1 1 0 0,33-4-1076 0 0,-97 5-1273 0 0,0 1 1 0 0,1-1-1 0 0,-1-1 0 0 0,20-9 1 0 0,17-16-7975 0 0,-33 18 4638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19.8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16 832 0 0,'1'-7'2275'0'0,"2"-1"6246"0"0,24 130-4178 0 0,-18-71-3583 0 0,13 57 618 0 0,-18-94-1236 0 0,1 0 1 0 0,-1-1 0 0 0,2 1-1 0 0,0-1 1 0 0,10 16-1 0 0,-15-28-183 0 0,0 0-1 0 0,-1 0 0 0 0,1 0 0 0 0,0 0 0 0 0,-1 0 0 0 0,1 0 0 0 0,0 0 0 0 0,0-1 0 0 0,0 1 0 0 0,0 0 1 0 0,0 0-1 0 0,0-1 0 0 0,0 1 0 0 0,2 0 0 0 0,-3-1-29 0 0,1 0 0 0 0,-1 0-1 0 0,0 0 1 0 0,1 0 0 0 0,-1 0 0 0 0,1 0 0 0 0,-1 0-1 0 0,0 0 1 0 0,1 0 0 0 0,-1 0 0 0 0,1-1 0 0 0,-1 1-1 0 0,0 0 1 0 0,1 0 0 0 0,-1 0 0 0 0,0-1 0 0 0,1 1 0 0 0,-1 0-1 0 0,0-1 1 0 0,1 1 0 0 0,-1 0 0 0 0,0 0 0 0 0,1-1-1 0 0,-1 1 1 0 0,0 0 0 0 0,0-1 0 0 0,1 0 0 0 0,0-2-1053 0 0,1-1 0 0 0,-1 0 0 0 0,0 0 1 0 0,0 0-1 0 0,0 0 0 0 0,0 0 0 0 0,-1-6 1 0 0,1-2-3014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39.8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83 156 1292 0 0,'0'-3'391'0'0,"-1"0"0"0"0,0 1 1 0 0,0-1-1 0 0,1 0 0 0 0,0 1 0 0 0,-1-1 0 0 0,1 0 0 0 0,0 0 0 0 0,0 1 0 0 0,1-1 1 0 0,-1 0-1 0 0,1 0 0 0 0,-1 1 0 0 0,1-1 0 0 0,0 0 0 0 0,0 1 0 0 0,2-5 1 0 0,0 2-14 0 0,0 0 0 0 0,0 1 0 0 0,1-1 0 0 0,0 1 0 0 0,0 0 1 0 0,0 0-1 0 0,0 0 0 0 0,7-4 0 0 0,-1 0-56 0 0,1 2-1 0 0,0-1 1 0 0,0 2-1 0 0,1 0 0 0 0,0 0 1 0 0,0 1-1 0 0,17-4 1 0 0,-9 4-166 0 0,1 1 0 0 0,0 0 0 0 0,-1 2 0 0 0,1 1 0 0 0,0 0 0 0 0,0 1 0 0 0,0 2 0 0 0,-1 0 0 0 0,1 1 0 0 0,26 9-1 0 0,-42-11-123 0 0,1 1-1 0 0,-1 0 0 0 0,0 0 0 0 0,0 0 0 0 0,-1 0 0 0 0,1 1 0 0 0,-1-1 0 0 0,0 1 0 0 0,1 0 0 0 0,-2 1 0 0 0,1-1 0 0 0,0 1 1 0 0,3 6-1 0 0,-3-3 29 0 0,1 1 1 0 0,-2 0 0 0 0,1 0 0 0 0,-1 0 0 0 0,-1 1-1 0 0,1-1 1 0 0,0 13 0 0 0,-1 6 94 0 0,-1-1 0 0 0,-2 1 1 0 0,0 0-1 0 0,-9 41 0 0 0,-3-10 40 0 0,-3-1 0 0 0,-3 0 0 0 0,-2-1 0 0 0,-2-2 1 0 0,-43 75-1 0 0,49-101-37 0 0,0 0 1 0 0,-34 43 0 0 0,43-62-105 0 0,-1-1 1 0 0,1 0 0 0 0,-2-1 0 0 0,1 1-1 0 0,-1-2 1 0 0,0 1 0 0 0,-1-2 0 0 0,0 1-1 0 0,0-1 1 0 0,-15 5 0 0 0,10-5-152 0 0,-1-1 0 0 0,1 0 1 0 0,-1-2-1 0 0,0 0 0 0 0,0 0 0 0 0,0-2 1 0 0,-1 0-1 0 0,1-1 0 0 0,-25-3 0 0 0,41 2-36 0 0,0 1 0 0 0,0 0-1 0 0,1 0 1 0 0,-1-1-1 0 0,0 1 1 0 0,1-1-1 0 0,-1 1 1 0 0,1-1-1 0 0,-1 1 1 0 0,1-1 0 0 0,-1 1-1 0 0,0-1 1 0 0,1 1-1 0 0,0-1 1 0 0,-1 1-1 0 0,1-1 1 0 0,-1 0-1 0 0,1 1 1 0 0,0-1 0 0 0,-1 0-1 0 0,1 1 1 0 0,0-1-1 0 0,0 0 1 0 0,0 0-1 0 0,-1 1 1 0 0,1-1-1 0 0,0 0 1 0 0,0 0 0 0 0,0 1-1 0 0,0-1 1 0 0,0 0-1 0 0,0 0 1 0 0,1 0-1 0 0,3-22-7283 0 0,2 13 3453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0.2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27 149 764 0 0,'-2'-1'268'0'0,"1"0"0"0"0,-1 0 0 0 0,0 1 0 0 0,1-1 0 0 0,-1 0-1 0 0,1-1 1 0 0,0 1 0 0 0,-1 0 0 0 0,1 0 0 0 0,0 0 0 0 0,0-1 0 0 0,-1 1 0 0 0,1-1 0 0 0,0 1-1 0 0,0-1 1 0 0,1 1 0 0 0,-1-1 0 0 0,0 0 0 0 0,0 1 0 0 0,1-1 0 0 0,-1 0 0 0 0,1 0 0 0 0,0 1 0 0 0,-1-1-1 0 0,1 0 1 0 0,0 0 0 0 0,0 0 0 0 0,0 1 0 0 0,0-1 0 0 0,1 0 0 0 0,-1 0 0 0 0,0 1 0 0 0,1-1-1 0 0,-1 0 1 0 0,1 0 0 0 0,-1 1 0 0 0,1-1 0 0 0,0 0 0 0 0,0 1 0 0 0,2-4 0 0 0,1 0 26 0 0,0 0 0 0 0,0 1 1 0 0,1-1-1 0 0,-1 1 1 0 0,1 0-1 0 0,0 0 0 0 0,1 0 1 0 0,-1 1-1 0 0,1 0 1 0 0,7-4-1 0 0,6-1 287 0 0,0 1 1 0 0,1 1-1 0 0,24-5 1 0 0,-37 10-386 0 0,1 0 0 0 0,0 0 0 0 0,0 0 0 0 0,0 1 0 0 0,0 0 1 0 0,-1 1-1 0 0,1 0 0 0 0,0 0 0 0 0,0 1 0 0 0,-1 0 1 0 0,12 4-1 0 0,-18-6-162 0 0,1 1 0 0 0,-1 0 0 0 0,1 0 1 0 0,-1 0-1 0 0,1 0 0 0 0,-1 0 0 0 0,1 0 0 0 0,-1 0 1 0 0,0 0-1 0 0,0 0 0 0 0,0 0 0 0 0,0 1 1 0 0,0-1-1 0 0,0 1 0 0 0,0-1 0 0 0,0 0 0 0 0,0 1 1 0 0,0 0-1 0 0,-1-1 0 0 0,1 1 0 0 0,-1-1 0 0 0,1 1 1 0 0,-1 2-1 0 0,0 0 2 0 0,0-1 0 0 0,0 1-1 0 0,0-1 1 0 0,-1 1 0 0 0,0-1 0 0 0,1 1 0 0 0,-1-1 0 0 0,-1 1-1 0 0,1-1 1 0 0,-3 6 0 0 0,-2 1 28 0 0,0-1 0 0 0,0 0-1 0 0,-1 0 1 0 0,0 0 0 0 0,0-1 0 0 0,-12 10-1 0 0,-41 29 349 0 0,60-47-414 0 0,0 1 1 0 0,-1-1 0 0 0,1 0 0 0 0,0 0-1 0 0,0 1 1 0 0,0-1 0 0 0,0 0 0 0 0,0 1-1 0 0,0-1 1 0 0,0 0 0 0 0,0 1 0 0 0,0-1-1 0 0,0 1 1 0 0,0-1 0 0 0,0 0 0 0 0,0 1-1 0 0,0-1 1 0 0,0 0 0 0 0,0 1 0 0 0,0-1-1 0 0,0 0 1 0 0,0 1 0 0 0,0-1 0 0 0,1 0 0 0 0,-1 0-1 0 0,0 1 1 0 0,0-1 0 0 0,0 0 0 0 0,1 1-1 0 0,-1-1 1 0 0,0 0 0 0 0,0 0 0 0 0,1 0-1 0 0,-1 1 1 0 0,0-1 0 0 0,1 0 0 0 0,9 10-15 0 0,25 8 32 0 0,0 2 1 0 0,-2 2-1 0 0,38 31 0 0 0,-42-30-4 0 0,-18-14-3 0 0,0 0-1 0 0,0 1 1 0 0,16 20-1 0 0,-24-27 1 0 0,0 1 0 0 0,0 0-1 0 0,-1 0 1 0 0,1 0-1 0 0,-1 0 1 0 0,0 1 0 0 0,0-1-1 0 0,0 0 1 0 0,-1 1-1 0 0,1 0 1 0 0,-1-1 0 0 0,0 1-1 0 0,-1 0 1 0 0,1-1-1 0 0,-1 7 1 0 0,-1-8-3 0 0,0 0 0 0 0,0 1 0 0 0,0-1 1 0 0,-1 0-1 0 0,1 0 0 0 0,-1 0 0 0 0,0 0 0 0 0,0 0 0 0 0,0 0 0 0 0,0 0 1 0 0,0-1-1 0 0,-1 1 0 0 0,1-1 0 0 0,-1 0 0 0 0,0 0 0 0 0,0 0 0 0 0,1 0 0 0 0,-1 0 1 0 0,-1 0-1 0 0,1-1 0 0 0,0 1 0 0 0,0-1 0 0 0,-6 1 0 0 0,-7 3-9 0 0,1-1 1 0 0,0 0-1 0 0,-30 1 0 0 0,43-4-52 0 0,-65 0-380 0 0,63-1 171 0 0,0 0 1 0 0,0-1-1 0 0,0 1 0 0 0,1-1 1 0 0,-1 0-1 0 0,0 0 1 0 0,0 0-1 0 0,1-1 1 0 0,-1 1-1 0 0,1-1 1 0 0,-1 0-1 0 0,1 0 0 0 0,0 0 1 0 0,-6-5-1 0 0,8 6-67 0 0,0 0 0 0 0,1 0 0 0 0,-1 0-1 0 0,1 0 1 0 0,-1 0 0 0 0,1 0 0 0 0,0 0 0 0 0,-1 0 0 0 0,1 0-1 0 0,0-1 1 0 0,0 1 0 0 0,0 0 0 0 0,0 0 0 0 0,0 0-1 0 0,0 0 1 0 0,0 0 0 0 0,0-1 0 0 0,0 1 0 0 0,0 0-1 0 0,1 0 1 0 0,-1 0 0 0 0,0 0 0 0 0,1 0 0 0 0,-1 0-1 0 0,2-2 1 0 0,-1 1-1102 0 0,1-12-2829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0.6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72 1164 0 0,'5'3'16200'0'0,"-5"9"-8443"0"0,-8 25-6843 0 0,2-8-2712 0 0,4-14 3901 0 0,1-2-1988 0 0,1 0 0 0 0,1-1 0 0 0,0 1 0 0 0,0-1 0 0 0,1 1 0 0 0,1-1 0 0 0,0 0 0 0 0,1 0 0 0 0,0 0 0 0 0,0 0 0 0 0,2-1 0 0 0,11 20 0 0 0,-12-23-83 0 0,1-1 0 0 0,0 0-1 0 0,0 0 1 0 0,1-1 0 0 0,0 0-1 0 0,0 0 1 0 0,1 0 0 0 0,-1-1-1 0 0,1 0 1 0 0,0-1 0 0 0,1 0-1 0 0,-1 0 1 0 0,1-1-1 0 0,-1 0 1 0 0,1 0 0 0 0,0-1-1 0 0,0 0 1 0 0,12 1 0 0 0,-11-2-13 0 0,-1 0 0 0 0,1-1 0 0 0,0-1 0 0 0,0 1 0 0 0,-1-1 0 0 0,1-1 0 0 0,0 0 0 0 0,-1 0 0 0 0,1-1 0 0 0,-1 0 0 0 0,0-1 0 0 0,0 0-1 0 0,-1 0 1 0 0,1-1 0 0 0,9-6 0 0 0,-11 6-36 0 0,-1-1 0 0 0,0 1 0 0 0,-1-1 0 0 0,1 0 0 0 0,-1 0 0 0 0,0-1 0 0 0,0 0 0 0 0,-1 0 0 0 0,0 0 0 0 0,0 0 0 0 0,-1 0 0 0 0,0-1 0 0 0,0 0 0 0 0,-1 0 0 0 0,0 0 0 0 0,0 0 0 0 0,-1 0 0 0 0,1-13 0 0 0,-2 13-8 0 0,0 0 0 0 0,0 0 0 0 0,-1 1 0 0 0,0-1 0 0 0,-1 1 0 0 0,0-1 0 0 0,0 1 0 0 0,0-1 0 0 0,-1 1 1 0 0,0 0-1 0 0,-1 0 0 0 0,1 1 0 0 0,-1-1 0 0 0,-1 1 0 0 0,1-1 0 0 0,-1 1 0 0 0,0 1 0 0 0,0-1 0 0 0,-1 1 1 0 0,0 0-1 0 0,0 0 0 0 0,0 0 0 0 0,-7-3 0 0 0,-15-8-18 0 0,0 2 1 0 0,-1 1-1 0 0,0 1 1 0 0,-38-10-1 0 0,66 21 42 0 0,-10-2-13 0 0,-1 0-1 0 0,0 1 1 0 0,0 0-1 0 0,-21-1 1 0 0,27 3-35 0 0,0 0 0 0 0,1 1 1 0 0,-1-1-1 0 0,0 1 0 0 0,0 0 1 0 0,1 1-1 0 0,-1-1 0 0 0,0 1 0 0 0,1 0 1 0 0,0 0-1 0 0,-10 6 0 0 0,12-5-49 0 0,1-1-1 0 0,-1 1 1 0 0,1 0-1 0 0,0 0 0 0 0,0 0 1 0 0,0 0-1 0 0,0 0 1 0 0,0 1-1 0 0,1-1 0 0 0,0 0 1 0 0,-1 1-1 0 0,1-1 0 0 0,0 1 1 0 0,1 0-1 0 0,-1-1 1 0 0,1 1-1 0 0,-1 0 0 0 0,1-1 1 0 0,0 1-1 0 0,0 0 1 0 0,1-1-1 0 0,-1 1 0 0 0,1-1 1 0 0,0 1-1 0 0,0 0 0 0 0,2 4 1 0 0,-1-1-336 0 0,0 1 0 0 0,1-1 0 0 0,0 0 0 0 0,0 0 1 0 0,1 0-1 0 0,0 0 0 0 0,0-1 0 0 0,1 0 0 0 0,-1 0 0 0 0,1 0 1 0 0,11 10-1 0 0,-9-12-51 0 0,-1 0 1 0 0,1 0-1 0 0,0-1 0 0 0,0 0 1 0 0,0 0-1 0 0,0-1 1 0 0,1 0-1 0 0,9 1 1 0 0,35 0-6685 0 0,-24-6 2923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1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1 191 2296 0 0,'9'-4'492'0'0,"1"0"0"0"0,-1-1-1 0 0,0-1 1 0 0,0 0-1 0 0,15-13 1 0 0,-21 16 144 0 0,1-1 0 0 0,-1 1 0 0 0,0-1 0 0 0,-1 0 0 0 0,1 0 0 0 0,2-6 0 0 0,-3 6 405 0 0,-1 0 0 0 0,0 0 0 0 0,1 0 1 0 0,-1 0-1 0 0,-1 0 0 0 0,1 0 0 0 0,0-8 0 0 0,-2 22 8954 0 0,-3 47-8894 0 0,6-38-977 0 0,0-1 0 0 0,1 0 0 0 0,1 0 0 0 0,0-1 0 0 0,14 33 0 0 0,-14-40-176 0 0,1 0 0 0 0,0 0-1 0 0,0-1 1 0 0,1 0 0 0 0,1 0-1 0 0,-1 0 1 0 0,1 0-1 0 0,1-1 1 0 0,0 0 0 0 0,17 13-1 0 0,-21-19 13 0 0,0 0 0 0 0,0 1 0 0 0,0-1 0 0 0,1-1 0 0 0,-1 1 1 0 0,1-1-1 0 0,-1 1 0 0 0,1-1 0 0 0,-1-1 0 0 0,1 1 0 0 0,0-1 0 0 0,-1 0 0 0 0,1 0 0 0 0,0 0 0 0 0,-1 0 0 0 0,1-1 0 0 0,0 0 0 0 0,-1 0 0 0 0,1 0 0 0 0,-1 0 0 0 0,1-1 0 0 0,-1 0 0 0 0,0 0 0 0 0,0 0 0 0 0,1 0 0 0 0,-2-1 0 0 0,1 0 0 0 0,0 1 0 0 0,4-6 0 0 0,0 2 14 0 0,-1-2-1 0 0,0 1 0 0 0,0 0 1 0 0,-1-1-1 0 0,0-1 0 0 0,0 1 1 0 0,-1-1-1 0 0,0 0 0 0 0,-1 0 1 0 0,0 0-1 0 0,0 0 1 0 0,4-18-1 0 0,12-39 220 0 0,-15 53-79 0 0,0-1 0 0 0,-1 0 0 0 0,-1 0 0 0 0,4-26 0 0 0,-1-54 709 0 0,-7 224-345 0 0,2-113-612 0 0,11 114 77 0 0,-8-108-2184 0 0,13 40-1 0 0,-17-62 813 0 0,4 11 1196 0 0,-2-8-3246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1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85 116 0 0,'6'-30'4477'0'0,"-6"28"-4159"0"0,0 0-1 0 0,0-1 1 0 0,0 1 0 0 0,1 0 0 0 0,-1 0-1 0 0,1 0 1 0 0,-1-1 0 0 0,1 1-1 0 0,0 0 1 0 0,-1 0 0 0 0,1 0-1 0 0,0 0 1 0 0,1 0 0 0 0,-1 0 0 0 0,2-2-1 0 0,-2-14 14616 0 0,1 30-14595 0 0,1 0 1 0 0,0 0-1 0 0,0-1 1 0 0,2 1-1 0 0,9 21 1 0 0,-4-11-73 0 0,81 194 696 0 0,-88-210-1029 0 0,0 0 0 0 0,0 0 0 0 0,1 0 0 0 0,-1 0 0 0 0,1-1 0 0 0,1 1 0 0 0,-1-1 0 0 0,9 7 0 0 0,-12-11-198 0 0,0 0 1 0 0,1 1-1 0 0,-1-2 0 0 0,1 1 1 0 0,-1 0-1 0 0,1 0 0 0 0,-1 0 1 0 0,1-1-1 0 0,-1 1 0 0 0,1-1 1 0 0,0 1-1 0 0,-1-1 0 0 0,1 0 1 0 0,0 1-1 0 0,0-1 0 0 0,1 0 1 0 0,-1-1-350 0 0,-1 1-1 0 0,1-1 1 0 0,-1 1 0 0 0,1-1 0 0 0,-1 0 0 0 0,1 1 0 0 0,-1-1 0 0 0,1 0-1 0 0,-1 0 1 0 0,0 0 0 0 0,0 0 0 0 0,1 0 0 0 0,-1-1 0 0 0,0 1 0 0 0,0 0 0 0 0,0 0-1 0 0,0-1 1 0 0,0 1 0 0 0,-1-1 0 0 0,2-1 0 0 0,3-7-4935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21.7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82 696 0 0,'-36'10'20108'0'0,"118"-27"-16513"0"0,-33 6-2441 0 0,2 2 0 0 0,54-3 0 0 0,16-1-1674 0 0,-119 13 222 0 0,-1 0-1 0 0,0 0 1 0 0,0 0-1 0 0,1-1 0 0 0,-1 1 1 0 0,0 0-1 0 0,1-1 1 0 0,-1 1-1 0 0,0-1 1 0 0,0 0-1 0 0,0 1 1 0 0,0-1-1 0 0,0 0 0 0 0,0 0 1 0 0,0 0-1 0 0,0 1 1 0 0,0-1-1 0 0,0 0 1 0 0,1-2-1 0 0,2-13-10213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41.4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78 248 0 0,'0'0'9240'0'0,"-19"-24"-3661"0"0,19 24-5480 0 0,-1 0-1 0 0,1-1 1 0 0,0 1 0 0 0,-1 0 0 0 0,1-1 0 0 0,0 1-1 0 0,-1 0 1 0 0,1-1 0 0 0,0 1 0 0 0,0-1 0 0 0,-1 1-1 0 0,1 0 1 0 0,0-1 0 0 0,0 1 0 0 0,0-1 0 0 0,-1 1-1 0 0,1-1 1 0 0,0 1 0 0 0,0-1 0 0 0,0 1 0 0 0,0-1-1 0 0,0 1 1 0 0,0-1 0 0 0,0 1 0 0 0,0-1 0 0 0,0 1-1 0 0,1-1 1 0 0,10 0 504 0 0,-11 1-653 0 0,4 0 68 0 0,30 13 42 0 0,-15-11-59 0 0,1 0-1 0 0,31-1 0 0 0,-40-1 37 0 0,34-2 69 0 0,-43 2-104 0 0,12-1 11 0 0,-5-2 269 0 0,-44-4-322 0 0,-1 1 0 0 0,-55 0-1 0 0,62 3-1365 0 0,29 2 1202 0 0,0 1-1 0 0,1-1 0 0 0,-1 0 0 0 0,0 1 1 0 0,1-1-1 0 0,-1 0 0 0 0,1 1 1 0 0,-1-1-1 0 0,1 1 0 0 0,-1-1 0 0 0,1 1 1 0 0,-1-1-1 0 0,1 1 0 0 0,0-1 1 0 0,-1 1-1 0 0,1-1 0 0 0,0 1 0 0 0,-1 0 1 0 0,1-1-1 0 0,0 1 0 0 0,0 0 1 0 0,-1 0-1 0 0,2-1 0 0 0,19-11-5967 0 0,-12 6 2631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56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21 896 0 0,'0'0'15299'0'0,"-2"-3"-14928"0"0,-1-4-881 0 0,-3-3 4579 0 0,6 10-4014 0 0,0 0 0 0 0,-1 0 0 0 0,1 0 0 0 0,0 0 0 0 0,0 0 0 0 0,-1 0 0 0 0,1 0 0 0 0,0 0 0 0 0,-1 0 0 0 0,1 0 0 0 0,0 0 0 0 0,0 0 0 0 0,-1 0 0 0 0,1 1 0 0 0,0-1 0 0 0,-1 0 0 0 0,1 0-1 0 0,0 0 1 0 0,0 0 0 0 0,0 1 0 0 0,-1-1 0 0 0,1 0 0 0 0,0 0 0 0 0,0 1 0 0 0,0-1 0 0 0,-1 0 0 0 0,1 0 0 0 0,0 1 0 0 0,0-1 0 0 0,0 0 0 0 0,0 0 0 0 0,0 1 0 0 0,0-1 0 0 0,0 0 0 0 0,-1 1 0 0 0,1-1-1 0 0,0 1 1 0 0,0 1-45 0 0,0 1-1 0 0,0 0 0 0 0,0 0 0 0 0,0 0 0 0 0,0-1 1 0 0,0 1-1 0 0,1 0 0 0 0,-1 0 0 0 0,1-1 0 0 0,0 1 1 0 0,0 0-1 0 0,0-1 0 0 0,2 5 0 0 0,0 0 10 0 0,3 19 19 0 0,0 1 0 0 0,4 54-1 0 0,-5-34-6 0 0,7 91 53 0 0,-11-66 964 0 0,2-8-628 0 0,-3-63-520 0 0,1 0 0 0 0,-1 1 0 0 0,0-1 0 0 0,1 1 0 0 0,-1-1 0 0 0,1 0 0 0 0,-1 1-1 0 0,1-1 1 0 0,-1 0 0 0 0,1 0 0 0 0,0 1 0 0 0,0-1 0 0 0,0 0 0 0 0,0 0 0 0 0,1 1 0 0 0,-2-2-101 0 0,-3-21-14055 0 0,1 9 9757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57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40 396 0 0,'0'0'797'0'0,"14"26"6103"0"0,-13-25-6372 0 0,0 0 0 0 0,0 0 1 0 0,0 0-1 0 0,0 1 0 0 0,0-1 0 0 0,1 0 1 0 0,-1-1-1 0 0,0 1 0 0 0,1 0 1 0 0,-1 0-1 0 0,1-1 0 0 0,1 2 0 0 0,22 1 1103 0 0,48-17 641 0 0,69-6-498 0 0,-117 20-1605 0 0,-23 0-140 0 0,0 1 0 0 0,-1-1 0 0 0,1 0 0 0 0,0 0 0 0 0,-1 0 1 0 0,1 0-1 0 0,0 0 0 0 0,-1 0 0 0 0,1 0 0 0 0,0-1 0 0 0,-1 1 0 0 0,1 0 0 0 0,0-1 0 0 0,-1 1 0 0 0,1-1 0 0 0,-1 0 0 0 0,1 0 0 0 0,-1 1 0 0 0,1-1 0 0 0,-1 0 0 0 0,0 0 0 0 0,1-1 0 0 0,-1 1 0 0 0,0 0 1 0 0,0 0-1 0 0,2-3 0 0 0,3-3 1829 0 0,3-8-7682 0 0,-9 15 5547 0 0,0 0 0 0 0,0-1 1 0 0,0 1-1 0 0,0-1 0 0 0,0 1 1 0 0,0 0-1 0 0,0-1 0 0 0,0 1 0 0 0,-1 0 1 0 0,1-1-1 0 0,0 1 0 0 0,0 0 1 0 0,0-1-1 0 0,0 1 0 0 0,-1 0 1 0 0,1-1-1 0 0,0 1 0 0 0,0 0 0 0 0,-1-1 1 0 0,1 1-1 0 0,0 0 0 0 0,0 0 1 0 0,-1-1-1 0 0,1 1 0 0 0,0 0 0 0 0,-1 0 1 0 0,1-1-1 0 0,0 1 0 0 0,-1 0 1 0 0,1 0-1 0 0,0 0 0 0 0,-1 0 0 0 0,1 0 1 0 0,-1 0-1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3:57.7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0 308 0 0,'-11'27'2731'0'0,"10"-16"10101"0"0,8-8-4662 0 0,4-3-11110 0 0,121-10 5097 0 0,-99 4-1854 0 0,-20 3-78 0 0,0 1 0 0 0,23-2 0 0 0,-24 2 1101 0 0,-11 2-1448 0 0,-2 11-5678 0 0,-11-9-3942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14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10 912 0 0,'0'-10'13995'0'0,"-6"19"-10819"0"0,2 5-4141 0 0,0 31 1107 0 0,2 0 0 0 0,2 0 0 0 0,2 0 0 0 0,1 0 0 0 0,3 0 0 0 0,13 51 0 0 0,-17-87-153 0 0,0-3 29 0 0,-1 0 0 0 0,1 1 0 0 0,-2-1 1 0 0,1 0-1 0 0,-1 10 0 0 0,0-16-16 0 0,0 1 0 0 0,0-1 0 0 0,0 0 1 0 0,0 1-1 0 0,0-1 0 0 0,0 1 0 0 0,1-1 0 0 0,-1 0 1 0 0,0 1-1 0 0,0-1 0 0 0,0 0 0 0 0,0 1 1 0 0,1-1-1 0 0,-1 0 0 0 0,0 1 0 0 0,0-1 0 0 0,1 0 1 0 0,-1 0-1 0 0,0 1 0 0 0,0-1 0 0 0,1 0 1 0 0,-1 0-1 0 0,0 1 0 0 0,1-1 0 0 0,-1 0 0 0 0,1 0 1 0 0,-1 0-1 0 0,0 0 0 0 0,1 1 0 0 0,-1-1 1 0 0,0 0-1 0 0,1 0 0 0 0,-1 0 0 0 0,1 0 0 0 0,-1 0 1 0 0,0 0-1 0 0,1 0 0 0 0,-1 0 0 0 0,0 0 1 0 0,1 0-1 0 0,-1 0 0 0 0,1-1 0 0 0,-1 1 0 0 0,0 0 1 0 0,1 0-1 0 0,-1 0 0 0 0,1-1 0 0 0,23-9 18 0 0,-18 7-28 0 0,10-1 10 0 0,0 0 1 0 0,-1 2 0 0 0,1 0-1 0 0,0 0 1 0 0,0 2 0 0 0,20 1-1 0 0,-9-1-8 0 0,-25 0 54 0 0,2 0-116 0 0,-4 0 60 0 0,1 1-1 0 0,-1-1 1 0 0,1 0 0 0 0,-1 0 0 0 0,1 0 0 0 0,-1 0-1 0 0,1 0 1 0 0,0 1 0 0 0,-1-1 0 0 0,1 0 0 0 0,-1 0 0 0 0,1 0-1 0 0,0-1 1 0 0,-1 1 0 0 0,1 0 0 0 0,-1 0 0 0 0,1 0-1 0 0,-1 0 1 0 0,1 0 0 0 0,0-1 0 0 0,-1 1 0 0 0,1 0-1 0 0,-1 0 1 0 0,1-1 0 0 0,-1 1 0 0 0,1-1 0 0 0,-1 1 0 0 0,0 0-1 0 0,1-1 1 0 0,-1 1 0 0 0,1-1 0 0 0,-1 1 0 0 0,0-1-1 0 0,1 1 1 0 0,-1-1 0 0 0,0 1 0 0 0,0-1 0 0 0,1 1 0 0 0,-1-1-1 0 0,-2-4-1085 0 0,-6 0-8306 0 0,5 4 9087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0.2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10 1444 0 0,'0'-10'14219'0'0,"1"48"-13215"0"0,-2 0 0 0 0,-2 0 0 0 0,-1 0 0 0 0,-16 62 1 0 0,2-6-157 0 0,17-88-803 0 0,-4 21 179 0 0,0 1-1 0 0,2-1 0 0 0,2 1 0 0 0,0-1 0 0 0,5 48 0 0 0,-3-70-189 0 0,0 0 0 0 0,0 0-1 0 0,1 0 1 0 0,-1 0 0 0 0,1 0 0 0 0,0 0-1 0 0,0-1 1 0 0,1 1 0 0 0,0-1-1 0 0,-1 1 1 0 0,1-1 0 0 0,1 0 0 0 0,-1 0-1 0 0,1 0 1 0 0,-1 0 0 0 0,8 4 0 0 0,-6-4-3 0 0,1-1-1 0 0,0 0 1 0 0,0-1 0 0 0,0 1 0 0 0,0-1 0 0 0,0 0 0 0 0,1-1 0 0 0,-1 0 0 0 0,1 0 0 0 0,-1 0 0 0 0,11 0 0 0 0,11-3 48 0 0,-1-1 1 0 0,1-2-1 0 0,-1 0 1 0 0,50-18-1 0 0,-65 20-56 0 0,36-13-119 0 0,-1-1 0 0 0,0-3 1 0 0,-1-2-1 0 0,-1-2 0 0 0,50-35 0 0 0,-78 43-477 0 0,-10 6-2309 0 0,-26 4-13409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15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8 505 612 0 0,'0'0'223'0'0,"-1"0"1"0"0,1 0-1 0 0,0 0 1 0 0,0 0-1 0 0,-1 0 0 0 0,1 0 1 0 0,0 0-1 0 0,0 0 0 0 0,-1 0 1 0 0,1 0-1 0 0,0 0 1 0 0,-1 0-1 0 0,1 0 0 0 0,0-1 1 0 0,0 1-1 0 0,-1 0 1 0 0,1 0-1 0 0,0 0 0 0 0,0 0 1 0 0,0-1-1 0 0,-1 1 0 0 0,1 0 1 0 0,0 0-1 0 0,0-1 1 0 0,0 1-1 0 0,0 0 0 0 0,0 0 1 0 0,-1-1-1 0 0,1 1 0 0 0,0 0 1 0 0,0 0-1 0 0,0-1 1 0 0,0 1-1 0 0,0 0 0 0 0,0-1 1 0 0,0 1-1 0 0,0 0 1 0 0,0 0-1 0 0,0-1 0 0 0,0 1 1 0 0,0 0-1 0 0,0-1 0 0 0,3-23 2824 0 0,9-21-1732 0 0,1 9-529 0 0,19-64 388 0 0,-12-18-477 0 0,-6 27-363 0 0,-1 22-87 0 0,-13 69-247 0 0,0-1 0 0 0,0 0 0 0 0,0 0 0 0 0,1 1 0 0 0,-1-1 0 0 0,0 0 0 0 0,0 1 0 0 0,1-1 0 0 0,-1 0-1 0 0,1 1 1 0 0,-1-1 0 0 0,0 1 0 0 0,1-1 0 0 0,-1 1 0 0 0,1-1 0 0 0,-1 1 0 0 0,1-1 0 0 0,0 1 0 0 0,-1-1 0 0 0,1 1 0 0 0,0 0 0 0 0,-1-1 0 0 0,2 0 0 0 0,-1 2 0 0 0,0-1 1 0 0,-1 0 0 0 0,1 0-1 0 0,0 0 1 0 0,-1 1-1 0 0,1-1 1 0 0,-1 0 0 0 0,1 1-1 0 0,-1-1 1 0 0,1 0-1 0 0,0 1 1 0 0,-1-1-1 0 0,1 1 1 0 0,-1-1 0 0 0,1 1-1 0 0,-1-1 1 0 0,0 1-1 0 0,1 0 1 0 0,0 0 0 0 0,13 34 0 0 0,-4 3-30 0 0,8 35 29 0 0,4-1 1 0 0,36 84 0 0 0,-30-99 0 0 0,-28-56-61 0 0,1 1 0 0 0,0-1 0 0 0,0 1 0 0 0,0-1 0 0 0,-1 0 0 0 0,1 1 0 0 0,1-1 0 0 0,-1 0 0 0 0,0 0 1 0 0,0 0-1 0 0,0 0 0 0 0,1 0 0 0 0,-1 0 0 0 0,0 0 0 0 0,1 0 0 0 0,-1 0 0 0 0,1-1 0 0 0,-1 1 0 0 0,1 0 0 0 0,2 0 0 0 0,2 3-2120 0 0,-3-2-696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15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50 996 0 0,'-13'0'1222'0'0,"10"0"-19"0"0,-14-2 8359 0 0,53 0-8596 0 0,0-1 0 0 0,47-11-1 0 0,-29 2-3455 0 0,-1 0-4759 0 0,-37 7 3792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15.9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25 976 0 0,'17'-16'2021'0'0,"-6"8"5424"0"0,1 25-4405 0 0,53 133-1091 0 0,-42-93-1597 0 0,-16-34-211 0 0,-6-20-203 0 0,-1 0 0 0 0,1 0 0 0 0,0 0 1 0 0,0 0-1 0 0,0 0 0 0 0,1 0 0 0 0,-1 0 0 0 0,1 0 1 0 0,-1 0-1 0 0,5 4 0 0 0,-5-6-383 0 0,-6-29-3196 0 0,-2 9-1886 0 0,1 9 2360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16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56 182 340 0 0,'-7'-2'1744'0'0,"-1"1"-1"0"0,1-2 1 0 0,0 1-1 0 0,0-1 0 0 0,-9-5 1 0 0,15 8-873 0 0,-1-7 1105 0 0,2-6-173 0 0,5 2-1437 0 0,1 0-1 0 0,1 1 0 0 0,0-1 0 0 0,0 1 0 0 0,1 0 0 0 0,1 1 0 0 0,-1 0 0 0 0,1 0 0 0 0,1 1 0 0 0,0 0 0 0 0,14-9 0 0 0,-18 15-293 0 0,-1-1-1 0 0,1 1 1 0 0,0 0-1 0 0,0 0 1 0 0,-1 1-1 0 0,1 0 0 0 0,0 0 1 0 0,0 0-1 0 0,8 1 1 0 0,61 3 290 0 0,-45 0-360 0 0,42-3-2007 0 0,-24-7-2844 0 0,-45 7 4153 0 0,-1 0-814 0 0,11-4-7237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16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1 356 0 0,'0'0'8104'0'0,"1"12"-5727"0"0,-2 4-1243 0 0,0 1 1 0 0,1-1-1 0 0,4 28 1 0 0,0 18 378 0 0,-2-35-1082 0 0,1 0-1 0 0,1-1 1 0 0,1 1 0 0 0,15 44-1 0 0,-15-56-302 0 0,1-1 0 0 0,1 1 1 0 0,0-1-1 0 0,15 21 0 0 0,-21-34-106 0 0,0 1-1 0 0,0-1 1 0 0,1 0 0 0 0,-1 0 0 0 0,0 1-1 0 0,1-1 1 0 0,-1 0 0 0 0,1 0 0 0 0,-1-1-1 0 0,1 1 1 0 0,-1 0 0 0 0,1 0 0 0 0,-1-1-1 0 0,1 1 1 0 0,0-1 0 0 0,-1 1 0 0 0,1-1 0 0 0,0 0-1 0 0,0 0 1 0 0,-1 0 0 0 0,1 0 0 0 0,0 0-1 0 0,0 0 1 0 0,-1 0 0 0 0,1 0 0 0 0,0-1-1 0 0,-1 1 1 0 0,1-1 0 0 0,0 1 0 0 0,-1-1-1 0 0,4-1 1 0 0,5-3 178 0 0,0-1-1 0 0,0 0 1 0 0,16-13-1 0 0,-10 8-103 0 0,116-64 617 0 0,-123 70-919 0 0,5-3-1241 0 0,-12 0-2850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17.0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53 314 136 0 0,'-53'-2'13640'0'0,"58"1"-12959"0"0,219-31 4260 0 0,-193 29-5239 0 0,32-3-1903 0 0,-28-5-3304 0 0,-29 6 1192 0 0,-3 2 328 0 0</inkml:trace>
  <inkml:trace contextRef="#ctx0" brushRef="#br0" timeOffset="1">39 115 108 0 0,'-2'-2'460'0'0,"0"0"-1"0"0,0 0 1 0 0,0 0 0 0 0,0-1 0 0 0,0 1-1 0 0,0 0 1 0 0,1-1 0 0 0,-1 1-1 0 0,1-1 1 0 0,-1 0 0 0 0,1 1 0 0 0,0-1-1 0 0,0 0 1 0 0,0 0 0 0 0,1 0-1 0 0,-1 0 1 0 0,1 0 0 0 0,-1 0 0 0 0,1-3-1 0 0,1 4-281 0 0,-1-1-1 0 0,1 1 0 0 0,0 0 0 0 0,-1 0 0 0 0,1-1 0 0 0,0 1 1 0 0,1 0-1 0 0,-1 0 0 0 0,0 0 0 0 0,0 0 0 0 0,1 0 1 0 0,-1 1-1 0 0,1-1 0 0 0,0 0 0 0 0,0 1 0 0 0,-1-1 1 0 0,1 1-1 0 0,0-1 0 0 0,0 1 0 0 0,0 0 0 0 0,1 0 1 0 0,-1 0-1 0 0,0 0 0 0 0,0 0 0 0 0,3 0 0 0 0,8-3 244 0 0,0 1-1 0 0,0 0 0 0 0,0 1 1 0 0,0 0-1 0 0,23 1 1 0 0,32 4-1677 0 0,3 0-7102 0 0,-46-4 4520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17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25 115 392 0 0,'0'0'11148'0'0,"4"16"-8251"0"0,6 26-1420 0 0,-3 0 1 0 0,2 55 0 0 0,5 23-53 0 0,5-25 407 0 0,-28-126-398 0 0,-12-34 1 0 0,-16-48-1134 0 0,31 87-228 0 0,1 0-1 0 0,1 0 1 0 0,-2-41-1 0 0,6 52-62 0 0,1 0 1 0 0,0 0-1 0 0,1 0 0 0 0,1 0 0 0 0,0 0 1 0 0,1 1-1 0 0,10-26 0 0 0,-13 38-14 0 0,0 0 0 0 0,0 0 0 0 0,1 0 0 0 0,-1 0 0 0 0,1 1 1 0 0,-1-1-1 0 0,1 0 0 0 0,0 1 0 0 0,0-1 0 0 0,0 1 0 0 0,-1 0 0 0 0,1 0 0 0 0,0 0 0 0 0,1 0 0 0 0,-1 0 0 0 0,0 0 0 0 0,0 0 1 0 0,0 0-1 0 0,1 1 0 0 0,-1-1 0 0 0,0 1 0 0 0,0 0 0 0 0,1 0 0 0 0,-1 0 0 0 0,0 0 0 0 0,5 0 0 0 0,8 2 3 0 0,-1 0 0 0 0,1 1 0 0 0,17 6 1 0 0,-5-2 2 0 0,-5-3-7 0 0,0 2-1 0 0,28 11 0 0 0,-45-15 21 0 0,0 0-1 0 0,0 0 0 0 0,0 0 0 0 0,-1 1 0 0 0,1 0 1 0 0,-1 0-1 0 0,0 0 0 0 0,0 0 0 0 0,0 1 1 0 0,0 0-1 0 0,0 0 0 0 0,-1 0 0 0 0,0 0 0 0 0,0 0 1 0 0,0 0-1 0 0,3 7 0 0 0,-5-10 42 0 0,0 1 0 0 0,-1-1 0 0 0,1 1 0 0 0,-1-1 1 0 0,1 1-1 0 0,-1-1 0 0 0,1 1 0 0 0,-1 0 0 0 0,0-1 0 0 0,0 1 0 0 0,0 0 0 0 0,0-1 0 0 0,0 1 1 0 0,0 0-1 0 0,0-1 0 0 0,0 1 0 0 0,-1-1 0 0 0,1 1 0 0 0,-1 0 0 0 0,1-1 0 0 0,-1 1 0 0 0,0-1 0 0 0,1 1 1 0 0,-1-1-1 0 0,0 0 0 0 0,0 1 0 0 0,0-1 0 0 0,0 0 0 0 0,0 1 0 0 0,0-1 0 0 0,-1 0 0 0 0,-1 1 1 0 0,-70 74 629 0 0,47-52-342 0 0,-26 33 0 0 0,43-47-207 0 0,8-9-122 0 0,0-1-1 0 0,1 1 0 0 0,-1-1 0 0 0,0 1 0 0 0,1 0 0 0 0,-1-1 0 0 0,0 1 0 0 0,1-1 0 0 0,-1 1 1 0 0,1 0-1 0 0,-1 0 0 0 0,1-1 0 0 0,-1 1 0 0 0,1 0 0 0 0,-1 0 0 0 0,1 0 0 0 0,0 0 0 0 0,-1-1 1 0 0,1 1-1 0 0,0 0 0 0 0,0 0 0 0 0,0 0 0 0 0,0 0 0 0 0,0 0 0 0 0,0 0 0 0 0,0 0 0 0 0,0 0 1 0 0,0-1-1 0 0,0 1 0 0 0,0 0 0 0 0,1 0 0 0 0,-1 0 0 0 0,0 0 0 0 0,1 0 0 0 0,-1-1 0 0 0,1 1 1 0 0,-1 0-1 0 0,0 0 0 0 0,1-1 0 0 0,0 1 0 0 0,-1 0 0 0 0,1 0 0 0 0,-1-1 0 0 0,1 1 0 0 0,0-1 1 0 0,0 1-1 0 0,-1-1 0 0 0,1 1 0 0 0,1 0 0 0 0,29 23 297 0 0,0-2 1 0 0,1-1-1 0 0,53 25 0 0 0,-73-40-186 0 0,3 2 95 0 0,0-1 0 0 0,0-1 1 0 0,1 0-1 0 0,-1-1 0 0 0,1-1 0 0 0,19 3 0 0 0,-20-8-1249 0 0,-16-8-1403 0 0,-10-7-2707 0 0,-13 1-6846 0 0,5 8 5135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19.7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94 219 36 0 0,'0'0'13307'0'0,"-2"-3"-12766"0"0,-8-11 441 0 0,0-1 1 0 0,0-1-1 0 0,1 0 0 0 0,-9-25 1 0 0,12 25-764 0 0,5 10-181 0 0,-1 0-1 0 0,0 0 1 0 0,-1 1-1 0 0,-5-11 0 0 0,7 15-4 0 0,-3-13-159 0 0,4 11 139 0 0,1 0 0 0 0,-1 1 0 0 0,0-1 0 0 0,0 0 0 0 0,0 1 0 0 0,0-1 0 0 0,0 0 0 0 0,0 1 0 0 0,-1-1 0 0 0,0-4 0 0 0,-3-2 163 0 0,1 21-153 0 0,4-9-76 0 0,1 0 0 0 0,-1 0-1 0 0,1 1 1 0 0,-1-1 0 0 0,1 0 0 0 0,0 0-1 0 0,0-1 1 0 0,4 6 0 0 0,-2-4-1103 0 0,0 2-152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25.4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1040 0 0,'0'0'18259'0'0,"-2"1"-17936"0"0,-2 2 912 0 0,6-2-469 0 0,15-1-217 0 0,-10-1-503 0 0,1 1 1 0 0,0 0-1 0 0,-1 0 0 0 0,15 3 0 0 0,-7 2 36 0 0,-4-2-39 0 0,-1 1 0 0 0,1 0 0 0 0,-1 0 0 0 0,-1 1 0 0 0,12 7 0 0 0,-14-8-24 0 0,-1 1 0 0 0,1 0 1 0 0,-1 0-1 0 0,0 0 0 0 0,0 1 1 0 0,-1-1-1 0 0,0 1 0 0 0,0 1 1 0 0,0-1-1 0 0,-1 1 0 0 0,0 0 1 0 0,0 0-1 0 0,0 0 0 0 0,-1 0 1 0 0,0 1-1 0 0,3 15 0 0 0,-1-3-39 0 0,-3-13 87 0 0,1 1 0 0 0,-1 0 0 0 0,-1 0 0 0 0,0 1 0 0 0,0-1 0 0 0,0 0 0 0 0,-1 0 0 0 0,-1 0 0 0 0,1 1 0 0 0,-1-1 0 0 0,-4 16 0 0 0,-7 11 113 0 0,9-25 147 0 0,0 1 0 0 0,-1-1 0 0 0,0 0 1 0 0,0 0-1 0 0,-1 0 0 0 0,-1-1 0 0 0,-10 14 0 0 0,9-14-207 0 0,0 0 0 0 0,0 0-1 0 0,1 0 1 0 0,0 1 0 0 0,-7 15 0 0 0,12-24-89 0 0,1 34 62 0 0,1-31-90 0 0,0-1 0 0 0,0 0 0 0 0,1 0 0 0 0,-1 0 0 0 0,1 0 0 0 0,-1 0 0 0 0,1-1 0 0 0,0 1 0 0 0,0 0 0 0 0,0-1 0 0 0,4 4 0 0 0,34 29 27 0 0,-5-3-14 0 0,-31-28-16 0 0,-1 0-1 0 0,1 0 0 0 0,-1 0 1 0 0,1 0-1 0 0,1-1 1 0 0,-1 0-1 0 0,0 1 0 0 0,8 2 1 0 0,-12-5 1 0 0,1 0-25 0 0,3 2 31 0 0,3-1 1042 0 0,-7-2-1002 0 0,0 0 0 0 0,0 0 1 0 0,0 0-1 0 0,0 0 0 0 0,0 0 1 0 0,0 0-1 0 0,1 0 1 0 0,-1 0-1 0 0,0 0 0 0 0,0 0 1 0 0,0 0-1 0 0,0 0 0 0 0,0 0 1 0 0,0 0-1 0 0,0 0 0 0 0,0 0 1 0 0,1 0-1 0 0,-1 0 0 0 0,0 0 1 0 0,0 0-1 0 0,0 1 1 0 0,0-1-1 0 0,0 0 0 0 0,0 0 1 0 0,0 0-1 0 0,0 0 0 0 0,0 0 1 0 0,1 0-1 0 0,-1 0 0 0 0,0 0 1 0 0,0 0-1 0 0,0 0 0 0 0,0 0 1 0 0,0 1-1 0 0,0-1 0 0 0,0 0 1 0 0,0 0-1 0 0,0 0 1 0 0,0 0-1 0 0,0 0 0 0 0,0 0 1 0 0,0 0-1 0 0,0 0 0 0 0,0 1 1 0 0,0-1-1 0 0,0 0 0 0 0,0 0 1 0 0,0 0-1 0 0,0 0 0 0 0,0 0 1 0 0,0 0-1 0 0,0 0 0 0 0,0 0 1 0 0,0 1-1 0 0,0-1 1 0 0,-13 20 1462 0 0,-17 13-1510 0 0,8-11 0 0 0,4-4 0 0 0,12-12 0 0 0,0-1 0 0 0,1 1 0 0 0,-1 1 0 0 0,1-1 0 0 0,1 1 0 0 0,-1 0 0 0 0,-3 8 0 0 0,3-8 0 0 0,4-6 0 0 0,1-1 0 0 0,-1 1 0 0 0,1 0 0 0 0,-1 0 0 0 0,1 0 0 0 0,0 0 0 0 0,0 0 0 0 0,-1 0 0 0 0,1-1 0 0 0,0 1 0 0 0,0 0 0 0 0,0 0 0 0 0,0 0 0 0 0,0 0 0 0 0,0 0 0 0 0,0 0 0 0 0,0 0 0 0 0,0 0 0 0 0,1 1 0 0 0,5 35 0 0 0,-5-29 0 0 0,1 0 0 0 0,0-1 0 0 0,0 1 0 0 0,1-1 0 0 0,0 0 0 0 0,0 1 0 0 0,0-1 0 0 0,1-1 0 0 0,0 1 0 0 0,1 0 0 0 0,6 6 0 0 0,5 10 0 0 0,18 24 0 0 0,-22-32 0 0 0,20 32 0 0 0,-29-41 0 0 0,0 0 0 0 0,-1 0 0 0 0,1 0 0 0 0,-1 0 0 0 0,0 1 0 0 0,-1-1 0 0 0,0 1 0 0 0,0-1 0 0 0,1 12 0 0 0,-1 13 0 0 0,0-22 0 0 0,0 0 0 0 0,-1 0 0 0 0,0 0 0 0 0,-1 9 0 0 0,-1-11 0 0 0,1 4 0 0 0,0-1 0 0 0,-1 1 0 0 0,0-1 0 0 0,-1 1 0 0 0,0-1 0 0 0,-1 0 0 0 0,0 0 0 0 0,-1 0 0 0 0,0-1 0 0 0,0 0 0 0 0,-12 15 0 0 0,9-14 0 0 0,-1-1 0 0 0,-1 0 0 0 0,0 0 0 0 0,0-1 0 0 0,0 0 0 0 0,-1-1 0 0 0,0 0 0 0 0,-14 6 0 0 0,8-7 0 0 0,0 0 0 0 0,-1-1 0 0 0,1 0 0 0 0,-1-2 0 0 0,-34 3 0 0 0,44-4 0 0 0,-2 1 0 0 0,1-3 0 0 0,-1 2 0 0 0,2-2-167 0 0,7 0-737 0 0,4-2-3300 0 0,-1 1 3621 0 0,0-1 0 0 0,0 1-1 0 0,-1 0 1 0 0,1-1-1 0 0,-1 1 1 0 0,1-1-1 0 0,-1 1 1 0 0,2-4 0 0 0,3-4-9383 0 0,-2 2 3062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28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164 1 1124 0 0,'-1'0'16922'0'0,"-10"6"-16838"0"0,-29 16 1352 0 0,30-17-1270 0 0,0 0-1 0 0,0 0 1 0 0,1 1-1 0 0,-1 1 1 0 0,2 0-1 0 0,-1 0 1 0 0,-15 16 0 0 0,21-18-145 0 0,-13 19 138 0 0,16-23-159 0 0,0-1 1 0 0,0 0-1 0 0,0 0 0 0 0,-1 0 1 0 0,1 0-1 0 0,0 0 0 0 0,0 0 1 0 0,0 1-1 0 0,0-1 0 0 0,0 0 1 0 0,0 0-1 0 0,0 0 0 0 0,0 0 1 0 0,-1 0-1 0 0,1 0 0 0 0,0 0 1 0 0,0 0-1 0 0,0 1 0 0 0,0-1 1 0 0,0 0-1 0 0,0 0 0 0 0,0 0 1 0 0,0 0-1 0 0,0 0 0 0 0,0 0 1 0 0,0 1-1 0 0,0-1 0 0 0,0 0 1 0 0,0 0-1 0 0,0 0 1 0 0,0 0-1 0 0,0 0 0 0 0,0 1 1 0 0,0-1-1 0 0,0 0 0 0 0,0 0 1 0 0,0 0-1 0 0,0 0 0 0 0,0 0 1 0 0,0 0-1 0 0,0 0 0 0 0,0 1 1 0 0,1-1-1 0 0,-1 0 0 0 0,0 0 1 0 0,0 0-1 0 0,0 0 0 0 0,0 0 1 0 0,0 0-1 0 0,0 0 0 0 0,0 0 1 0 0,0 0-1 0 0,1 1 0 0 0,-1-1 1 0 0,0 0-1 0 0,0 0 0 0 0,0 0 1 0 0,0 0-1 0 0,0 0 0 0 0,0 0 1 0 0,1 0-1 0 0,-1 0 0 0 0,0 0 1 0 0,0 0-1 0 0,0 0 0 0 0,0 0 1 0 0,0 0-1 0 0,1 0 0 0 0,9 6 7 0 0,19 2 26 0 0,112 33 16 0 0,-127-35-41 0 0,1 0-1 0 0,-1 0 0 0 0,-1 2 0 0 0,1 0 1 0 0,-1 0-1 0 0,0 1 0 0 0,14 14 0 0 0,-21-17 14 0 0,-1 1-1 0 0,1 0 0 0 0,-1 0 1 0 0,-1 1-1 0 0,1-1 0 0 0,-2 1 1 0 0,1 0-1 0 0,-1 0 1 0 0,0 1-1 0 0,0-1 0 0 0,2 12 1 0 0,-4-14 17 0 0,0-1 1 0 0,0 0 0 0 0,-1 1 0 0 0,0-1 0 0 0,0 1 0 0 0,0-1 0 0 0,0 1-1 0 0,-1-1 1 0 0,0 0 0 0 0,0 1 0 0 0,0-1 0 0 0,-1 0 0 0 0,0 0 0 0 0,0 0-1 0 0,0 0 1 0 0,0 0 0 0 0,-1 0 0 0 0,0 0 0 0 0,-4 5 0 0 0,2-6-2 0 0,0 0 1 0 0,-1 0-1 0 0,1 0 1 0 0,0-1-1 0 0,-1 0 1 0 0,0 0-1 0 0,0 0 0 0 0,0-1 1 0 0,0 0-1 0 0,0 0 1 0 0,-1-1-1 0 0,1 1 1 0 0,0-1-1 0 0,-8 0 1 0 0,6 0-6 0 0,-1-1 1 0 0,0 0 0 0 0,1 0-1 0 0,-1-1 1 0 0,1 0-1 0 0,-1-1 1 0 0,1 1 0 0 0,-1-2-1 0 0,-14-5 1 0 0,20 7-140 0 0,0-1 1 0 0,0 1-1 0 0,1-1 1 0 0,-1 1 0 0 0,0-1-1 0 0,1 0 1 0 0,0 0-1 0 0,-1 0 1 0 0,1-1-1 0 0,0 1 1 0 0,0 0-1 0 0,0-1 1 0 0,0 0 0 0 0,-2-5-1 0 0,3 7-182 0 0,1 0-1 0 0,-1 0 1 0 0,1-1 0 0 0,0 1-1 0 0,0 0 1 0 0,0 0 0 0 0,0-1-1 0 0,0 1 1 0 0,0 0-1 0 0,0-1 1 0 0,0 1 0 0 0,0 0-1 0 0,1-1 1 0 0,0-1 0 0 0,0 1-544 0 0,0 0 0 0 0,0 0 1 0 0,0 0-1 0 0,1 0 1 0 0,-1 0-1 0 0,1 0 1 0 0,-1 0-1 0 0,1 0 1 0 0,0 1-1 0 0,2-2 0 0 0,5-4-3694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0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87 171 10857 0 0,'-18'3'1451'0'0,"1"0"0"0"0,0 1 0 0 0,-18 6 0 0 0,294-106 2143 0 0,-82 38-5518 0 0,-145 45-979 0 0,-15-2-4692 0 0,-14 6 3190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29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1 424 0 0,'0'0'9219'0'0,"5"29"-5349"0"0,-1 43 599 0 0,-11 34-1883 0 0,3-61-1815 0 0,1 50 0 0 0,4-72-542 0 0,-1-4-12 0 0,1 0 1 0 0,1 1-1 0 0,6 27 1 0 0,-7-43-180 0 0,1 1 1 0 0,-1 0-1 0 0,1-1 1 0 0,0 1-1 0 0,0-1 1 0 0,0 1-1 0 0,1-1 1 0 0,0 0-1 0 0,0 0 1 0 0,0 0-1 0 0,0 0 1 0 0,0-1-1 0 0,1 1 1 0 0,-1-1-1 0 0,1 0 1 0 0,0 0-1 0 0,0 0 1 0 0,9 4-1 0 0,-9-5 17 0 0,1-1 0 0 0,0 0 0 0 0,0 0 0 0 0,0 0-1 0 0,0 0 1 0 0,0-1 0 0 0,0 1 0 0 0,0-1 0 0 0,0-1 0 0 0,0 1 0 0 0,0-1-1 0 0,0 0 1 0 0,0 0 0 0 0,0 0 0 0 0,-1-1 0 0 0,1 1 0 0 0,6-4 0 0 0,7-4 181 0 0,0-1 1 0 0,31-22-1 0 0,-40 25-189 0 0,-5 4-122 0 0,1 0 1 0 0,-1-1 0 0 0,-1 1 0 0 0,1-1 0 0 0,-1 0-1 0 0,1 0 1 0 0,-1 0 0 0 0,0 0 0 0 0,0-1-1 0 0,-1 1 1 0 0,1-1 0 0 0,-1 0 0 0 0,0 1 0 0 0,0-1-1 0 0,-1 0 1 0 0,2-8 0 0 0,-2-17-4856 0 0,-7-1-5569 0 0,2 23 5442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29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0 138 1332 0 0,'0'0'6866'0'0,"3"-4"-5918"0"0,2-1-470 0 0,1 0 0 0 0,-1 0 0 0 0,1 1 0 0 0,0-1 0 0 0,0 1 0 0 0,0 0 0 0 0,12-5 0 0 0,57-19 2362 0 0,-21 8-1364 0 0,19-3-761 0 0,-23 12-4434 0 0,-42 7 2638 0 0,-2 0-5655 0 0,-1 1 3099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29.9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30 151 1024 0 0,'-28'-12'7912'0'0,"27"9"-7642"0"0,1 0-1 0 0,0 0 0 0 0,-1 0 1 0 0,1 0-1 0 0,0 0 1 0 0,0 0-1 0 0,1 0 1 0 0,-1 1-1 0 0,1-1 1 0 0,-1 0-1 0 0,1 0 1 0 0,0 0-1 0 0,0 0 0 0 0,0 0 1 0 0,1 1-1 0 0,-1-1 1 0 0,1 0-1 0 0,-1 1 1 0 0,1-1-1 0 0,0 1 1 0 0,3-4-1 0 0,2-1-67 0 0,-1 1 1 0 0,1-1-1 0 0,0 1 0 0 0,1 1 0 0 0,-1-1 1 0 0,1 1-1 0 0,0 0 0 0 0,1 1 0 0 0,-1 0 1 0 0,1 0-1 0 0,0 1 0 0 0,0 0 1 0 0,0 1-1 0 0,0 0 0 0 0,0 0 0 0 0,1 1 1 0 0,-1 0-1 0 0,10 1 0 0 0,15 0-1285 0 0,1 2 0 0 0,-1 1 0 0 0,51 12 0 0 0,-53-5-1369 0 0,-4-1-2961 0 0,-9-5 1751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30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6 112 0 0,'32'-5'7005'0'0,"-31"5"-6729"0"0,1 0 0 0 0,0 0 0 0 0,-1 0 0 0 0,1 0 0 0 0,0 0 0 0 0,-1 1 0 0 0,1-1 0 0 0,0 0 0 0 0,-1 1 0 0 0,1 0 0 0 0,-1-1 0 0 0,1 1 0 0 0,0 0 0 0 0,-1 0 0 0 0,0 0 0 0 0,1 0 0 0 0,-1 0 0 0 0,3 2 0 0 0,-2 1-28 0 0,1-1 0 0 0,-1 1 1 0 0,0 0-1 0 0,-1 0 1 0 0,1 0-1 0 0,-1 0 1 0 0,2 5-1 0 0,9 39 1078 0 0,10 73-1 0 0,-15-75-426 0 0,23 84-1 0 0,-28-123-808 0 0,0 1 27 0 0,1 0 0 0 0,-1-1-1 0 0,1 0 1 0 0,0 0-1 0 0,1 1 1 0 0,0-2 0 0 0,0 1-1 0 0,7 8 1 0 0,-10-14-288 0 0,0 0-370 0 0,4 0 521 0 0,-3-6-4868 0 0,-2-4 3173 0 0,-3 1-3225 0 0,-2 0 631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30.7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25 178 1420 0 0,'-1'0'275'0'0,"0"0"0"0"0,0 0 0 0 0,0-1 0 0 0,-1 1-1 0 0,1 0 1 0 0,0-1 0 0 0,0 1 0 0 0,0-1 0 0 0,0 0 0 0 0,0 1 0 0 0,0-1 0 0 0,0 0-1 0 0,0 1 1 0 0,0-1 0 0 0,0 0 0 0 0,0 0 0 0 0,0 0 0 0 0,1 0 0 0 0,-1 0-1 0 0,0 0 1 0 0,1 0 0 0 0,-1 0 0 0 0,1 0 0 0 0,-1 0 0 0 0,1 0 0 0 0,-1-1 0 0 0,1 1-1 0 0,0 0 1 0 0,-1-2 0 0 0,2 0 36 0 0,0 1 0 0 0,0-1 0 0 0,1 1-1 0 0,-1 0 1 0 0,0-1 0 0 0,1 1 0 0 0,0 0 0 0 0,-1 0-1 0 0,1 0 1 0 0,0 0 0 0 0,0 0 0 0 0,3-2 0 0 0,7-5 197 0 0,0 0 1 0 0,0 1-1 0 0,1 1 1 0 0,0 0-1 0 0,0 0 1 0 0,0 2 0 0 0,1 0-1 0 0,0 0 1 0 0,26-5-1 0 0,-16 6-567 0 0,0 1 0 0 0,1 0 1 0 0,-1 2-1 0 0,0 1 0 0 0,25 3 0 0 0,30 12-2969 0 0,-53-9 1171 0 0,1-1 0 0 0,38 2 0 0 0,-58-7 1819 0 0,1 0 0 0 0,-1 0 1 0 0,0-1-1 0 0,0 0 0 0 0,1 0 1 0 0,-1-1-1 0 0,0 0 0 0 0,0 0 1 0 0,0-1-1 0 0,0 0 0 0 0,-1 0 1 0 0,1 0-1 0 0,9-7 0 0 0,0 1 6974 0 0,-18 23-1087 0 0,-3 10-6210 0 0,1 5 774 0 0,1 0 0 0 0,2 47 0 0 0,1-64-366 0 0,1-1 0 0 0,1 1 1 0 0,0-1-1 0 0,0 0 0 0 0,1 0 0 0 0,0 0 1 0 0,1 0-1 0 0,1 0 0 0 0,8 15 0 0 0,-9-20-62 0 0,0-1-1 0 0,0 0 1 0 0,1-1-1 0 0,0 1 1 0 0,-1-1-1 0 0,1 0 1 0 0,1 0-1 0 0,-1-1 1 0 0,1 1-1 0 0,-1-1 1 0 0,1 0-1 0 0,0-1 1 0 0,0 1-1 0 0,0-1 0 0 0,0 0 1 0 0,1-1-1 0 0,-1 0 1 0 0,0 0-1 0 0,1 0 1 0 0,-1-1-1 0 0,11 0 1 0 0,-9 0-13 0 0,1 0 1 0 0,-1-1-1 0 0,1-1 1 0 0,-1 1-1 0 0,1-1 1 0 0,-1-1-1 0 0,0 1 1 0 0,0-2-1 0 0,0 1 1 0 0,0-1-1 0 0,-1 0 1 0 0,1 0-1 0 0,-1-1 1 0 0,0 0 0 0 0,11-11-1 0 0,-7 2 65 0 0,-1 0 0 0 0,0-1 0 0 0,-2 0 0 0 0,1-1 0 0 0,-2 0 0 0 0,0 0 0 0 0,-1-1 0 0 0,0 0 0 0 0,-2 0 0 0 0,0 0 0 0 0,-1 0 0 0 0,1-20 0 0 0,5-75 881 0 0,-9 111-847 0 0,0 6-59 0 0,-3 104-8 0 0,2 82-551 0 0,3-160-1123 0 0,13 61 0 0 0,-15-90 1307 0 0,10 30-1756 0 0,-9-31 1422 0 0,-1 1 1 0 0,1-1 0 0 0,0 0-1 0 0,0 0 1 0 0,0 1 0 0 0,0-1-1 0 0,-1 0 1 0 0,2 0 0 0 0,-1 0-1 0 0,0 0 1 0 0,0 0 0 0 0,2 1-1 0 0,7 1-4213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31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43 100 0 0,'-2'-42'21314'0'0,"11"55"-19374"0"0,11 27-1612 0 0,28 97 1137 0 0,-39-117-2123 0 0,1 1 0 0 0,1-2 0 0 0,0 1 0 0 0,21 24 0 0 0,-18-32-1752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31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116 227 1580 0 0,'-6'0'638'0'0,"0"-1"-1"0"0,0-1 0 0 0,0 1 1 0 0,1-1-1 0 0,-1 0 0 0 0,0 0 1 0 0,1-1-1 0 0,0 0 1 0 0,0 0-1 0 0,0 0 0 0 0,0 0 1 0 0,0-1-1 0 0,0 0 1 0 0,1 0-1 0 0,0 0 0 0 0,0-1 1 0 0,0 1-1 0 0,0-1 0 0 0,-3-6 1 0 0,5 7-396 0 0,0 0 1 0 0,0-1-1 0 0,1 1 1 0 0,0-1 0 0 0,-1 1-1 0 0,2-1 1 0 0,-1 0-1 0 0,0 1 1 0 0,1-1-1 0 0,0 0 1 0 0,0 0-1 0 0,0 0 1 0 0,1 1-1 0 0,0-1 1 0 0,-1 0-1 0 0,2 1 1 0 0,-1-1-1 0 0,0 1 1 0 0,1-1 0 0 0,0 1-1 0 0,0 0 1 0 0,1-1-1 0 0,-1 1 1 0 0,4-4-1 0 0,-3 4-110 0 0,1 0-1 0 0,0 0 1 0 0,0 1-1 0 0,1-1 1 0 0,-1 1-1 0 0,1 0 1 0 0,0 0 0 0 0,0 1-1 0 0,0-1 1 0 0,0 1-1 0 0,0 0 1 0 0,0 1-1 0 0,1-1 1 0 0,-1 1-1 0 0,0 0 1 0 0,1 0-1 0 0,-1 1 1 0 0,1-1-1 0 0,10 2 1 0 0,6 0 73 0 0,0 0 0 0 0,0 2 0 0 0,35 9 0 0 0,-41-8-93 0 0,0 1-1 0 0,0 1 1 0 0,30 15 0 0 0,-40-18-84 0 0,0 1 0 0 0,0 0 0 0 0,0 0 1 0 0,-1 0-1 0 0,1 0 0 0 0,-1 1 0 0 0,-1 0 0 0 0,1 0 1 0 0,0 1-1 0 0,-1-1 0 0 0,0 1 0 0 0,3 7 1 0 0,-6-11-19 0 0,0 1 1 0 0,0-1 0 0 0,-1 0 0 0 0,1 1-1 0 0,-1-1 1 0 0,0 1 0 0 0,1-1 0 0 0,-1 0-1 0 0,0 1 1 0 0,-1-1 0 0 0,1 1 0 0 0,0-1-1 0 0,-1 0 1 0 0,1 1 0 0 0,-1-1 0 0 0,0 0-1 0 0,0 1 1 0 0,0-1 0 0 0,0 0 0 0 0,0 0-1 0 0,0 0 1 0 0,0 0 0 0 0,-3 3 0 0 0,-3 4 5 0 0,-1-1 1 0 0,0 0 0 0 0,-14 12 0 0 0,14-13-6 0 0,-69 58 406 0 0,-98 65 0 0 0,149-116-1428 0 0,26-14 936 0 0,0 0 1 0 0,0-1-1 0 0,0 1 1 0 0,0 0-1 0 0,0 0 1 0 0,0-1-1 0 0,0 1 0 0 0,0 0 1 0 0,0 0-1 0 0,0-1 1 0 0,0 1-1 0 0,0 0 1 0 0,0 0-1 0 0,0-1 0 0 0,0 1 1 0 0,0 0-1 0 0,0 0 1 0 0,0 0-1 0 0,0-1 1 0 0,0 1-1 0 0,0 0 0 0 0,0 0 1 0 0,0-1-1 0 0,0 1 1 0 0,1 0-1 0 0,-1 0 1 0 0,0 0-1 0 0,0-1 0 0 0,0 1 1 0 0,0 0-1 0 0,1 0 1 0 0,-1 0-1 0 0,0 0 0 0 0,0-1 1 0 0,0 1-1 0 0,1 0 1 0 0,-1 0-1 0 0,0 0 1 0 0,0 0-1 0 0,1 0 0 0 0,-1 0 1 0 0,0 0-1 0 0,0 0 1 0 0,1 0-1 0 0,7-8-2925 0 0,0 0 0 0 0,1 1-1 0 0,11-7 1 0 0,1 2-2318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36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79 1192 0 0,'0'0'2535'0'0,"-6"-9"736"0"0,6 6-3019 0 0,0 0 0 0 0,0 0 0 0 0,1 0 0 0 0,-1 0 0 0 0,1 0 0 0 0,0 1 0 0 0,0-1 0 0 0,0 0 0 0 0,0 0 0 0 0,0 1-1 0 0,0-1 1 0 0,1 0 0 0 0,-1 1 0 0 0,1-1 0 0 0,0 1 0 0 0,0 0 0 0 0,0 0 0 0 0,0 0 0 0 0,0 0 0 0 0,0 0 0 0 0,1 0 0 0 0,-1 0 0 0 0,1 1 0 0 0,-1-1 0 0 0,1 1 0 0 0,-1 0 0 0 0,1-1 0 0 0,0 1 0 0 0,0 0 0 0 0,0 1 0 0 0,-1-1 0 0 0,1 1-1 0 0,0-1 1 0 0,0 1 0 0 0,0 0 0 0 0,0 0 0 0 0,0 0 0 0 0,4 1 0 0 0,4 1-20 0 0,1 0 0 0 0,-1 1 1 0 0,0 0-1 0 0,-1 1 0 0 0,1 1 0 0 0,-1-1 0 0 0,1 2 0 0 0,-1-1 0 0 0,-1 1 0 0 0,1 1 0 0 0,-1 0 1 0 0,0 0-1 0 0,-1 1 0 0 0,12 13 0 0 0,-15-16-34 0 0,-1 1 1 0 0,0 0-1 0 0,0 0 1 0 0,0 0 0 0 0,0 1-1 0 0,-1-1 1 0 0,0 1-1 0 0,-1 0 1 0 0,1 0-1 0 0,-1 0 1 0 0,-1 0-1 0 0,1 0 1 0 0,-1 0-1 0 0,0 1 1 0 0,-1-1-1 0 0,0 0 1 0 0,0 1-1 0 0,-1-1 1 0 0,1 0 0 0 0,-2 0-1 0 0,1 1 1 0 0,-1-1-1 0 0,0 0 1 0 0,0 0-1 0 0,-1-1 1 0 0,0 1-1 0 0,0 0 1 0 0,-1-1-1 0 0,0 0 1 0 0,-8 11-1 0 0,-110 172 1809 0 0,91-142-1677 0 0,22-34-212 0 0,-1 1-1 0 0,2 0 0 0 0,0 1 1 0 0,-12 30-1 0 0,3-2-16 0 0,13-36-67 0 0,1 1 1 0 0,0-1-1 0 0,0 1 0 0 0,1 0 0 0 0,0-1 0 0 0,0 1 0 0 0,1 0 1 0 0,-1 13-1 0 0,3-9-18 0 0,0-1 1 0 0,1 1 0 0 0,0-1-1 0 0,1 1 1 0 0,0-1 0 0 0,1 0-1 0 0,0 0 1 0 0,1-1 0 0 0,7 14-1 0 0,2 0 45 0 0,2 0 0 0 0,30 35-1 0 0,-39-51-1 0 0,1-1-1 0 0,0-1 0 0 0,0 0 0 0 0,0 0 0 0 0,11 6 0 0 0,26 19 291 0 0,-9-5 1384 0 0,-34-22-1569 0 0,-6 3-133 0 0,-3-3-31 0 0,2 0 0 0 0,0-1 0 0 0,0 2 0 0 0,-29 37 0 0 0,-1-2 0 0 0,27-30 0 0 0,-1-1 0 0 0,1 1 0 0 0,-8 14 0 0 0,5-9 0 0 0,-6 12 0 0 0,-24 50 0 0 0,40-73 0 0 0,-1-1 0 0 0,1 1 0 0 0,0 0 0 0 0,-1-1 0 0 0,2 1 0 0 0,-1 0 0 0 0,0 7 0 0 0,1-7 0 0 0,1-1 0 0 0,1 0 0 0 0,-1 1 0 0 0,0-1 0 0 0,1 0 0 0 0,-1 0 0 0 0,1 0 0 0 0,0 0 0 0 0,0 0 0 0 0,0 0 0 0 0,1-1 0 0 0,-1 1 0 0 0,1-1 0 0 0,-1 1 0 0 0,1-1 0 0 0,5 3 0 0 0,10 10 0 0 0,22 24 0 0 0,-24-25 0 0 0,-1 0 0 0 0,0 1 0 0 0,11 17 0 0 0,-12-12 0 0 0,-1-1 0 0 0,-2 2 0 0 0,0-1 0 0 0,12 33 0 0 0,-19-42 0 0 0,0 0 0 0 0,-1 1 0 0 0,0 0 0 0 0,-1-1 0 0 0,0 1 0 0 0,-1 0 0 0 0,0 0 0 0 0,-1 0 0 0 0,0 0 0 0 0,-1 0 0 0 0,0 0 0 0 0,-1-1 0 0 0,0 1 0 0 0,-7 18 0 0 0,4-15 0 0 0,-4 10 0 0 0,-1 1 0 0 0,-25 43 0 0 0,30-62 0 0 0,1 0 0 0 0,-1-1 0 0 0,0 0 0 0 0,0 0 0 0 0,-1 0 0 0 0,1 0 0 0 0,-1-1 0 0 0,-1 0 0 0 0,1-1 0 0 0,-1 1 0 0 0,1-1 0 0 0,-1 0 0 0 0,-1-1 0 0 0,-10 4 0 0 0,-150 47 0 0 0,158-51 0 0 0,1-2 0 0 0,9-1-27 0 0,-1 0 0 0 0,1 0 0 0 0,0 0 0 0 0,-1 0 0 0 0,1 0 0 0 0,0 0 0 0 0,0 0 0 0 0,-1 0 0 0 0,1 0 0 0 0,0 0 0 0 0,0 0 0 0 0,-1-1 0 0 0,1 1 0 0 0,0 0 0 0 0,0 0 0 0 0,0 0 0 0 0,-1 0 0 0 0,1 0 0 0 0,0-1 0 0 0,0 1 0 0 0,0 0 0 0 0,-1 0 0 0 0,1 0 0 0 0,0-1 0 0 0,0 1 0 0 0,0 0 0 0 0,0 0 0 0 0,0 0 0 0 0,-1-1 0 0 0,1 1 0 0 0,0 0 0 0 0,0 0 0 0 0,0-1 0 0 0,0 1 1 0 0,0 0-1 0 0,0 0 0 0 0,0-1 0 0 0,0 1 0 0 0,0 0 0 0 0,0-1 0 0 0,0 1 0 0 0,0 0 0 0 0,0 0 0 0 0,0-1 0 0 0,0 1 0 0 0,0 0 0 0 0,0 0 0 0 0,1-1 0 0 0,-1 1 0 0 0,0 0 0 0 0,0 0 0 0 0,0 0 0 0 0,0-1 0 0 0,0 1 0 0 0,1 0 0 0 0,-1 0 0 0 0,0 0 0 0 0,0-1 0 0 0,0 1 0 0 0,1 0 0 0 0,10-21-3299 0 0,-9 18 2262 0 0,0-1-80 0 0,10-18-10922 0 0,-4 7 4466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55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0 388 0 0,'0'0'9715'0'0,"1"32"-5937"0"0,3 22-1551 0 0,-8 107-1 0 0,0-107-1665 0 0,6 105-1 0 0,2-132 592 0 0,-3-25 340 0 0,-3-15-1025 0 0,-27-304 1075 0 0,20 206-1203 0 0,9 99-224 0 0,0 3-66 0 0,7 19-62 0 0,2 9 17 0 0,-1 0 0 0 0,-1 1 0 0 0,0 0 0 0 0,3 24 0 0 0,-3-18 8 0 0,13 38 0 0 0,-16-56-10 0 0,-1 0-1 0 0,2 0 0 0 0,-1 0 1 0 0,1 0-1 0 0,0-1 0 0 0,0 0 1 0 0,1 0-1 0 0,10 9 0 0 0,-15-15 8 0 0,0 0-1 0 0,1 0 0 0 0,-1-1 1 0 0,0 1-1 0 0,1 0 0 0 0,-1-1 1 0 0,1 1-1 0 0,-1-1 0 0 0,1 1 1 0 0,-1-1-1 0 0,1 0 0 0 0,0 1 1 0 0,-1-1-1 0 0,1 0 0 0 0,-1 0 1 0 0,1 0-1 0 0,0 0 0 0 0,-1-1 1 0 0,1 1-1 0 0,-1 0 1 0 0,1-1-1 0 0,-1 1 0 0 0,1-1 1 0 0,-1 1-1 0 0,1-1 0 0 0,-1 0 1 0 0,0 0-1 0 0,1 1 0 0 0,-1-1 1 0 0,0 0-1 0 0,1 0 0 0 0,-1 0 1 0 0,0-1-1 0 0,0 1 0 0 0,2-2 1 0 0,6-8 98 0 0,0 1 1 0 0,0-1-1 0 0,8-15 1 0 0,-8 12-59 0 0,-2 2 5 0 0,1 0 1 0 0,-2-1 0 0 0,0 0-1 0 0,0-1 1 0 0,6-27 0 0 0,9-71 235 0 0,-17 96-307 0 0,1 28-81 0 0,-2-1 127 0 0,106 276-105 0 0,-103-274-60 0 0,27 56-796 0 0,-30-64 327 0 0,0-1 0 0 0,0 0 0 0 0,1 1 0 0 0,-1-1 0 0 0,1-1 0 0 0,7 7 0 0 0,-11-10 284 0 0,0 0 0 0 0,1 0 1 0 0,-1 0-1 0 0,1 1 0 0 0,-1-1 0 0 0,1-1 0 0 0,-1 1 0 0 0,0 0 0 0 0,1 0 0 0 0,-1 0 0 0 0,1 0 0 0 0,-1 0 1 0 0,0 0-1 0 0,1 0 0 0 0,-1 0 0 0 0,0-1 0 0 0,1 1 0 0 0,-1 0 0 0 0,0 0 0 0 0,1-1 0 0 0,-1 1 1 0 0,0 0-1 0 0,1 0 0 0 0,-1-1 0 0 0,0 1 0 0 0,1 0 0 0 0,-1-1 0 0 0,0 1 0 0 0,0 0 0 0 0,0-1 0 0 0,1 1 1 0 0,-1 0-1 0 0,0-1 0 0 0,0 1 0 0 0,0-1 0 0 0,0 1 0 0 0,0 0 0 0 0,0-1 0 0 0,0 1 0 0 0,0-1 0 0 0,1 0 852 0 0,0-6-5008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56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0 481 752 0 0,'0'1'446'0'0,"0"-1"0"0"0,0 1 1 0 0,1-1-1 0 0,-1 1 0 0 0,0-1 0 0 0,0 0 1 0 0,0 1-1 0 0,0-1 0 0 0,0 1 0 0 0,0-1 0 0 0,3 4 4463 0 0,-2-4-4463 0 0,-1 1 0 0 0,1-1 0 0 0,-1 0 0 0 0,0 0 1 0 0,1 1-1 0 0,-1-1 0 0 0,1 0 0 0 0,-1 0 0 0 0,1 0 1 0 0,0 0-1 0 0,3-6 3842 0 0,0-7-4861 0 0,91-340 6623 0 0,-57 243-4769 0 0,-38 109-1304 0 0,1-1-94 0 0,-1 1 109 0 0,0 1 0 0 0,0 0-1 0 0,0 0 1 0 0,0 0 0 0 0,0-1 0 0 0,0 1 0 0 0,0 0-1 0 0,0 0 1 0 0,0 0 0 0 0,0-1 0 0 0,0 1 0 0 0,0 0-1 0 0,0 0 1 0 0,0 0 0 0 0,0-1 0 0 0,1 1 0 0 0,-1 0-1 0 0,0 0 1 0 0,0 0 0 0 0,0 0 0 0 0,0-1 0 0 0,0 1 0 0 0,0 0-1 0 0,0 0 1 0 0,1 0 0 0 0,-1 0 0 0 0,0 0 0 0 0,0 0-1 0 0,0-1 1 0 0,0 1 0 0 0,1 0 0 0 0,-1 0 0 0 0,0 0-1 0 0,0 0 1 0 0,0 0 0 0 0,1 0 0 0 0,-1 0 0 0 0,0 0-1 0 0,0 0 1 0 0,0 0 0 0 0,1 0 0 0 0,-1 0 0 0 0,0 0-1 0 0,8 14-47 0 0,0 1-1 0 0,-1 0 0 0 0,-1 0 1 0 0,0 0-1 0 0,-1 1 0 0 0,-1 0 1 0 0,-1 0-1 0 0,3 27 0 0 0,-2-16 24 0 0,2-1 0 0 0,12 41 1 0 0,42 88-40 0 0,-60-155 71 0 0,1 4-18 0 0,1-1 0 0 0,-1 0-1 0 0,1 0 1 0 0,-1 0-1 0 0,1 0 1 0 0,0 0-1 0 0,0 0 1 0 0,0-1 0 0 0,1 1-1 0 0,-1-1 1 0 0,5 4-1 0 0,-6-5-207 0 0,1-4-947 0 0,0 1 813 0 0,-1 0 1 0 0,1 0-1 0 0,0-1 0 0 0,0 0 1 0 0,-1 1-1 0 0,0-1 0 0 0,1 1 1 0 0,-1-1-1 0 0,0 0 1 0 0,0-3-1 0 0,0 4-501 0 0,-1 0 0 0 0,0 0 0 0 0,0 0 1 0 0,0 0-1 0 0,0 0 0 0 0,0 1 0 0 0,0-1 0 0 0,0 0 0 0 0,-1 0 1 0 0,1 0-1 0 0,-1 1 0 0 0,0-3 0 0 0,-2-5-3938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0.9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26 226 616 0 0,'-2'0'410'0'0,"1"1"1"0"0,-1-1-1 0 0,0 0 1 0 0,0 0-1 0 0,0-1 0 0 0,1 1 1 0 0,-1 0-1 0 0,0-1 0 0 0,0 1 1 0 0,1-1-1 0 0,-1 1 1 0 0,-2-2-1 0 0,4 1-317 0 0,0 1 0 0 0,-1 0 0 0 0,1-1 0 0 0,0 1 0 0 0,0 0 0 0 0,0-1 0 0 0,0 1 0 0 0,0 0 0 0 0,0-1 0 0 0,0 1 0 0 0,0 0 1 0 0,0-1-1 0 0,0 1 0 0 0,1 0 0 0 0,-1-1 0 0 0,0 1 0 0 0,0 0 0 0 0,0-1 0 0 0,0 1 0 0 0,0 0 0 0 0,1-1 0 0 0,-1 1 0 0 0,0 0 0 0 0,0-1 0 0 0,0 1 0 0 0,1 0 0 0 0,-1 0 0 0 0,0 0 0 0 0,1-1 0 0 0,-1 1 0 0 0,0 0 0 0 0,0 0 0 0 0,1 0 0 0 0,-1-1 0 0 0,1 1 0 0 0,45-25 2240 0 0,-44 24-2337 0 0,85-36 1395 0 0,176-50 0 0 0,-141 57-3851 0 0,-1 7-3556 0 0,-74 16 2677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56.6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27 484 0 0,'0'0'1230'0'0,"-21"8"5403"0"0,20-7-5845 0 0,21 13 2962 0 0,-10-12-3249 0 0,-1-1 0 0 0,1 0 0 0 0,-1-1 0 0 0,1 0 0 0 0,-1 0 0 0 0,1-1 0 0 0,-1-1 0 0 0,0 1 0 0 0,14-5 0 0 0,32-13-2634 0 0,-5-2-7156 0 0,-40 17 5648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56.9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18 936 0 0,'12'-15'7733'0'0,"-11"15"-7592"0"0,-1 0 1 0 0,0 0-1 0 0,0-1 0 0 0,1 1 1 0 0,-1 0-1 0 0,0 0 0 0 0,0 0 1 0 0,1-1-1 0 0,-1 1 1 0 0,0 0-1 0 0,1 0 0 0 0,-1 0 1 0 0,0 0-1 0 0,1-1 0 0 0,-1 1 1 0 0,0 0-1 0 0,1 0 1 0 0,-1 0-1 0 0,1 0 0 0 0,-1 0 1 0 0,0 0-1 0 0,1 0 0 0 0,-1 0 1 0 0,0 0-1 0 0,1 0 1 0 0,-1 0-1 0 0,0 1 0 0 0,1-1 1 0 0,-1 0-1 0 0,0 0 0 0 0,1 0 1 0 0,-1 0-1 0 0,0 0 1 0 0,1 1-1 0 0,7 13 1731 0 0,-1 21-608 0 0,2 182 3028 0 0,-5-53-1991 0 0,0-85-557 0 0,-4-78-1826 0 0,1-2-446 0 0,-1 0-1 0 0,0-1 1 0 0,0 1 0 0 0,0 0-1 0 0,0 0 1 0 0,0-1-1 0 0,0 1 1 0 0,-1 0 0 0 0,1 0-1 0 0,0-1 1 0 0,-1 1-1 0 0,1 0 1 0 0,0 0-1 0 0,-2-2 1 0 0,-4-18-7278 0 0,6 6 2590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57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33 348 0 0,'8'-4'23527'0'0,"-8"12"-21222"0"0,-1 3-5241 0 0,8 178 7621 0 0,-4-135-3583 0 0,13 61-1 0 0,-8-85-604 0 0,-8-29-402 0 0,1-3-35 0 0,0 1 0 0 0,-1-1 0 0 0,1 0 0 0 0,0 1 0 0 0,-1-1 0 0 0,1 0 0 0 0,-1 1 0 0 0,1-1 0 0 0,-1 0 0 0 0,0 0 0 0 0,0 1 0 0 0,0-1 0 0 0,0 0 0 0 0,0 0 0 0 0,0 0 0 0 0,-1-2 0 0 0,-1-38 75 0 0,0-58 149 0 0,2 67-114 0 0,0 0 1 0 0,-6-35 0 0 0,4 44-89 0 0,2-13-72 0 0,1 37-10 0 0,-1 0 0 0 0,1 0 0 0 0,-1 0 0 0 0,1 0 0 0 0,-1 0 0 0 0,1 0 0 0 0,-1 0 0 0 0,1 0 0 0 0,-1 0 0 0 0,1 0 0 0 0,-1 0 0 0 0,0 0 0 0 0,1 0 0 0 0,-1 0 0 0 0,1 0 0 0 0,-1 1 0 0 0,1-1 0 0 0,-1 0 0 0 0,1 0 0 0 0,-1 1 0 0 0,0-1 0 0 0,1 0 0 0 0,-1 0 0 0 0,1 1 0 0 0,-1-1 0 0 0,0 0 0 0 0,1 1 0 0 0,-1-1 0 0 0,0 1 0 0 0,1 0 0 0 0,16 13 0 0 0,94 99 0 0 0,-74-72 0 0 0,80 67 0 0 0,-97-92 0 0 0,-2-2 0 0 0,34 22 0 0 0,-47-33 0 0 0,0 0 0 0 0,1-1 0 0 0,-1 1 0 0 0,1-1 0 0 0,0 0 0 0 0,0-1 0 0 0,0 1 0 0 0,0-1 0 0 0,0 0 0 0 0,0-1 0 0 0,10 1 0 0 0,-14-2 0 0 0,1 1 0 0 0,-1-1 0 0 0,1 1 0 0 0,-1-1 0 0 0,1 0 0 0 0,-1 0 0 0 0,1 0 0 0 0,-1 0 0 0 0,0 0 0 0 0,0-1 0 0 0,0 1 0 0 0,0 0 0 0 0,0-1 0 0 0,0 0 0 0 0,0 0 0 0 0,2-2 0 0 0,0-1 0 0 0,-1 0 0 0 0,0 0 0 0 0,0 0 0 0 0,0 0 0 0 0,-1 0 0 0 0,4-11 0 0 0,-1-1 0 0 0,-1 0 0 0 0,-1 0 0 0 0,1-33 0 0 0,-3 32 0 0 0,-1 1 0 0 0,0 0 0 0 0,-1 0 0 0 0,-1 0 0 0 0,-1 0 0 0 0,-1 0 0 0 0,0 0 0 0 0,-1 1 0 0 0,-1 0 0 0 0,0 0 0 0 0,-1 0 0 0 0,-16-25 0 0 0,14 26-2142 0 0,1 5-7474 0 0,6 21 546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58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10 584 0 0,'0'0'2766'0'0,"-5"-4"578"0"0,0-2 3369 0 0,9 28 1881 0 0,4 10-6279 0 0,10 46-2086 0 0,5 308 1552 0 0,-11-321 72 0 0,-9-68-1730 0 0,1-1 0 0 0,-1 1 0 0 0,1-1 0 0 0,0 1 1 0 0,0 0-1 0 0,1 0 0 0 0,8-4 0 0 0,-8 4-19 0 0,32-17 201 0 0,1 1 1 0 0,1 2-1 0 0,56-17 0 0 0,-64 24-201 0 0,36-6-4919 0 0,-64 13 1262 0 0,1 0 2058 0 0,-10-14-14659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59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92 684 0 0,'18'-37'22965'0'0,"-19"39"-22876"0"0,1 0 0 0 0,-1 0 1 0 0,1 0-1 0 0,-1 0 0 0 0,1 0 0 0 0,-1 0 1 0 0,1 0-1 0 0,0 0 0 0 0,0 0 0 0 0,0 0 0 0 0,1 0 1 0 0,0 4-1 0 0,8 101 1552 0 0,-6-87-1459 0 0,0 0-1 0 0,1 0 0 0 0,2 0 1 0 0,0 0-1 0 0,1-1 1 0 0,0 1-1 0 0,2-2 0 0 0,0 1 1 0 0,19 26-1 0 0,-23-40-139 0 0,-1 0 1 0 0,1-1 0 0 0,0 1-1 0 0,0-1 1 0 0,0 0-1 0 0,1 0 1 0 0,-1 0-1 0 0,1-1 1 0 0,0 0-1 0 0,0 0 1 0 0,0 0 0 0 0,0-1-1 0 0,1 0 1 0 0,-1 0-1 0 0,1 0 1 0 0,-1-1-1 0 0,1 0 1 0 0,0-1-1 0 0,-1 1 1 0 0,1-1 0 0 0,0-1-1 0 0,-1 1 1 0 0,1-1-1 0 0,0 0 1 0 0,-1 0-1 0 0,11-5 1 0 0,3 0 84 0 0,0-2 0 0 0,-1-1 0 0 0,0 0-1 0 0,-1-1 1 0 0,0-2 0 0 0,-1 1 0 0 0,19-17 0 0 0,-33 25-106 0 0,-1 1-1 0 0,1 0 1 0 0,-1-1-1 0 0,1 1 1 0 0,-1-1 0 0 0,0 0-1 0 0,0 0 1 0 0,-1 1-1 0 0,1-2 1 0 0,0 1-1 0 0,-1 0 1 0 0,0 0 0 0 0,0 0-1 0 0,0 0 1 0 0,0-1-1 0 0,0 1 1 0 0,0-7-1 0 0,-1 5 2 0 0,-1-1-1 0 0,1 0 1 0 0,-1 0-1 0 0,0 0 1 0 0,-1 0-1 0 0,1 0 1 0 0,-1 1-1 0 0,0-1 1 0 0,-5-8-1 0 0,-2-3-28 0 0,-2 0-1 0 0,0 1 0 0 0,-1 0 1 0 0,-1 1-1 0 0,-19-18 1 0 0,17 18-82 0 0,-1 1 0 0 0,0 1 0 0 0,-1 0 1 0 0,0 1-1 0 0,-1 1 0 0 0,0 1 0 0 0,-1 1 1 0 0,-29-11-1 0 0,45 19-7 0 0,0 0 0 0 0,1 1 1 0 0,-1-1-1 0 0,0 1 0 0 0,0-1 1 0 0,0 1-1 0 0,0 0 0 0 0,0 0 1 0 0,1 1-1 0 0,-1-1 0 0 0,0 0 0 0 0,0 1 1 0 0,0 0-1 0 0,1 0 0 0 0,-1 0 1 0 0,0 0-1 0 0,1 0 0 0 0,-1 0 1 0 0,1 1-1 0 0,-5 2 0 0 0,4-1-162 0 0,0 0-1 0 0,0 0 1 0 0,1 0-1 0 0,-1 1 1 0 0,1-1-1 0 0,0 0 1 0 0,0 1-1 0 0,0 0 1 0 0,0-1-1 0 0,1 1 1 0 0,-1 0-1 0 0,1 0 1 0 0,-1 6-1 0 0,1-5-180 0 0,0-1 0 0 0,0 1 0 0 0,1 0 0 0 0,-1 0-1 0 0,1 0 1 0 0,1-1 0 0 0,-1 1 0 0 0,0 0 0 0 0,1 0 0 0 0,0 0-1 0 0,0-1 1 0 0,1 1 0 0 0,-1 0 0 0 0,1-1 0 0 0,0 0 0 0 0,0 1-1 0 0,0-1 1 0 0,1 0 0 0 0,0 0 0 0 0,-1 0 0 0 0,2 0 0 0 0,-1 0-1 0 0,0-1 1 0 0,1 0 0 0 0,4 5 0 0 0,1-4-70 0 0,-1-1 0 0 0,1 0 0 0 0,0 0 0 0 0,0 0 0 0 0,1-1 0 0 0,-1-1 0 0 0,0 1 0 0 0,1-2 0 0 0,-1 1 0 0 0,17-2 0 0 0,3-2 302 0 0,0-1 0 0 0,33-9 0 0 0,-36 7 1256 0 0,-1-1-1 0 0,35-16 1 0 0,-50 19 256 0 0,0-2 1 0 0,-1 1-1 0 0,1-1 1 0 0,16-14 7916 0 0,-11 40-7332 0 0,-10 8-1536 0 0,0-1 1 0 0,2-1-1 0 0,1 1 1 0 0,1-1-1 0 0,1 0 0 0 0,1-1 1 0 0,29 47-1 0 0,-34-64-309 0 0,-1 1 0 0 0,2-2 0 0 0,-1 1 0 0 0,1-1 0 0 0,0 0-1 0 0,1 0 1 0 0,0-1 0 0 0,0 0 0 0 0,16 9 0 0 0,-20-13-30 0 0,1 0 0 0 0,0 0 0 0 0,-1-1 1 0 0,1 0-1 0 0,0 0 0 0 0,0 0 0 0 0,0 0 1 0 0,-1-1-1 0 0,1 1 0 0 0,0-1 0 0 0,0 0 1 0 0,0-1-1 0 0,0 1 0 0 0,0-1 0 0 0,0 0 0 0 0,-1-1 1 0 0,1 1-1 0 0,0-1 0 0 0,-1 0 0 0 0,1 0 1 0 0,7-4-1 0 0,0-2 5 0 0,1 0 1 0 0,-2 0 0 0 0,1-1 0 0 0,-1 0-1 0 0,0-1 1 0 0,-1-1 0 0 0,12-14 0 0 0,-18 19-12 0 0,0 1 1 0 0,-1-1 0 0 0,0 0 0 0 0,0 0-1 0 0,-1 0 1 0 0,1 0 0 0 0,-1 0 0 0 0,-1-1 0 0 0,1 1-1 0 0,-1-1 1 0 0,0 1 0 0 0,0-1 0 0 0,-1 1-1 0 0,0-1 1 0 0,0 1 0 0 0,-1-1 0 0 0,0 0-1 0 0,-3-11 1 0 0,-1 2-2 0 0,0 0 0 0 0,-1 0 0 0 0,-1 1 1 0 0,-1 0-1 0 0,0 0 0 0 0,-1 0 0 0 0,0 1 0 0 0,-1 1 0 0 0,-1 0 0 0 0,0 0 0 0 0,-1 1 1 0 0,0 0-1 0 0,0 1 0 0 0,-2 1 0 0 0,1 0 0 0 0,-17-9 0 0 0,24 17-6 0 0,0-1 0 0 0,-1 1-1 0 0,1 0 1 0 0,-1 0 0 0 0,1 1 0 0 0,-1-1-1 0 0,0 1 1 0 0,0 1 0 0 0,1 0 0 0 0,-1 0-1 0 0,0 0 1 0 0,0 1 0 0 0,0 0 0 0 0,1 0-1 0 0,-1 0 1 0 0,1 1 0 0 0,-1 0 0 0 0,1 1-1 0 0,-1-1 1 0 0,1 1 0 0 0,0 0 0 0 0,0 1 0 0 0,-9 6-1 0 0,8-4-120 0 0,0-1-1 0 0,0 1 1 0 0,0 0 0 0 0,1 1-1 0 0,0-1 1 0 0,0 1-1 0 0,1 0 1 0 0,0 1-1 0 0,0-1 1 0 0,1 1 0 0 0,0 0-1 0 0,0 0 1 0 0,1 1-1 0 0,0-1 1 0 0,0 1-1 0 0,1-1 1 0 0,-2 19 0 0 0,4-25-149 0 0,0 1 0 0 0,0 0 0 0 0,0 0 0 0 0,0-1 0 0 0,1 1 0 0 0,-1 0 0 0 0,1-1 0 0 0,0 1 0 0 0,0-1 0 0 0,0 1 0 0 0,0-1 0 0 0,0 1 0 0 0,0-1 0 0 0,1 1 0 0 0,-1-1 0 0 0,1 0 0 0 0,0 0 0 0 0,0 0 0 0 0,-1 0 0 0 0,1 0 0 0 0,1 0 0 0 0,2 2 0 0 0,-2-2-806 0 0,0-1-1 0 0,0 1 0 0 0,0-1 1 0 0,0 1-1 0 0,1-1 0 0 0,-1 0 1 0 0,0 0-1 0 0,1 0 1 0 0,-1-1-1 0 0,6 1 0 0 0,9-1-4771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4:59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1588 0 0,'9'-8'12144'0'0,"-9"22"-4665"0"0,1 11-6529 0 0,25 121 1393 0 0,-17-83-1979 0 0,3 0 0 0 0,2-1 0 0 0,27 70 0 0 0,-32-118-1955 0 0,-6-23-2037 0 0,-4-27-7339 0 0,-1 20 5469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0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79 188 1508 0 0,'-5'-1'971'0'0,"1"0"-1"0"0,-1 0 1 0 0,0 0-1 0 0,1 0 1 0 0,-1-1-1 0 0,1 0 1 0 0,-1 0-1 0 0,1 0 1 0 0,0 0-1 0 0,0-1 1 0 0,0 1-1 0 0,0-1 1 0 0,-4-4-1 0 0,6 5-693 0 0,1 0 0 0 0,0 0 0 0 0,-1 0 0 0 0,1 0 0 0 0,0 0 0 0 0,0 0 0 0 0,0-1 1 0 0,0 1-1 0 0,1 0 0 0 0,-1-1 0 0 0,1 1 0 0 0,-1 0 0 0 0,1-1 0 0 0,0 1 0 0 0,0-1 0 0 0,0 1 0 0 0,0-1 0 0 0,0 1 0 0 0,1 0 0 0 0,-1-1 0 0 0,1 1 0 0 0,-1-1 0 0 0,1 1 1 0 0,0 0-1 0 0,0 0 0 0 0,0-1 0 0 0,2-2 0 0 0,1-2-106 0 0,1 1 0 0 0,-1 0 0 0 0,1 0-1 0 0,0 0 1 0 0,1 1 0 0 0,-1-1 0 0 0,1 1 0 0 0,0 0 0 0 0,0 1 0 0 0,1 0 0 0 0,-1 0 0 0 0,1 0 0 0 0,0 1 0 0 0,0 0 0 0 0,0 0-1 0 0,1 0 1 0 0,-1 1 0 0 0,1 1 0 0 0,-1-1 0 0 0,10 0 0 0 0,0 0-43 0 0,1 1-1 0 0,0 0 1 0 0,0 2 0 0 0,0 0-1 0 0,0 1 1 0 0,-1 0 0 0 0,29 9-1 0 0,-43-10-117 0 0,1-1 0 0 0,-1 2-1 0 0,0-1 1 0 0,0 0 0 0 0,0 1-1 0 0,0-1 1 0 0,0 1 0 0 0,0 0-1 0 0,0 0 1 0 0,0 0 0 0 0,-1 0-1 0 0,1 1 1 0 0,-1-1 0 0 0,0 1-1 0 0,1-1 1 0 0,-1 1 0 0 0,0 0-1 0 0,-1 0 1 0 0,1 0 0 0 0,0 0-1 0 0,-1 0 1 0 0,0 0 0 0 0,0 0-1 0 0,0 1 1 0 0,0-1 0 0 0,0 0-1 0 0,0 1 1 0 0,-1-1 0 0 0,0 0-1 0 0,0 1 1 0 0,0-1 0 0 0,0 1-1 0 0,0-1 1 0 0,-1 0 0 0 0,1 1-1 0 0,-1-1 1 0 0,-2 6 0 0 0,-1 4 35 0 0,0-1 0 0 0,-2 1 1 0 0,1-1-1 0 0,-1 0 0 0 0,-1-1 1 0 0,0 1-1 0 0,-1-1 0 0 0,-13 14 1 0 0,2-7 47 0 0,-1 0 1 0 0,0-2 0 0 0,-38 23 0 0 0,6-4-1451 0 0,52-35 1199 0 0,-1 0 0 0 0,1 0-1 0 0,0 0 1 0 0,-1 1 0 0 0,1-1 0 0 0,-1 0-1 0 0,1 0 1 0 0,0 1 0 0 0,-1-1-1 0 0,1 0 1 0 0,0 1 0 0 0,-1-1 0 0 0,1 0-1 0 0,0 1 1 0 0,0-1 0 0 0,-1 1-1 0 0,1-1 1 0 0,0 0 0 0 0,0 1 0 0 0,0-1-1 0 0,-1 1 1 0 0,1-1 0 0 0,0 1 0 0 0,0-1-1 0 0,0 1 1 0 0,0-1 0 0 0,0 0-1 0 0,0 1 1 0 0,0-1 0 0 0,0 1 0 0 0,0-1-1 0 0,0 1 1 0 0,0-1 0 0 0,0 1 0 0 0,0-1-1 0 0,1 1 1 0 0,15 12-11584 0 0,-6-8 6311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0.8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0 308 0 0,'0'0'13095'0'0,"-17"15"-2061"0"0,15-12-10752 0 0,3 8 240 0 0,0 0 0 0 0,1 0 0 0 0,1-1 0 0 0,3 12 0 0 0,6 23 402 0 0,-9-28-455 0 0,0 0 1 0 0,-1 0-1 0 0,-1 1 0 0 0,-1 31 0 0 0,-1-44-366 0 0,0 1 1 0 0,0-1-1 0 0,0 0 0 0 0,-1-1 0 0 0,1 1 1 0 0,-1 0-1 0 0,0 0 0 0 0,-1-1 0 0 0,1 1 0 0 0,-1-1 1 0 0,0 0-1 0 0,0 1 0 0 0,0-1 0 0 0,-1-1 1 0 0,1 1-1 0 0,-1 0 0 0 0,0-1 0 0 0,0 0 1 0 0,0 0-1 0 0,-8 4 0 0 0,-3 2-99 0 0,7-5-11 0 0,0 1 1 0 0,-1-2-1 0 0,1 1 0 0 0,-1-1 1 0 0,0-1-1 0 0,0 1 0 0 0,-11 1 1 0 0,18-4-464 0 0,9 4-7096 0 0,-3-2 4645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1.5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9 888 0 0,'-7'-8'13157'0'0,"8"17"-9162"0"0,3 6-4803 0 0,35 201 4761 0 0,-6-22-2275 0 0,-30-177-1657 0 0,-3-14-132 0 0,0-1 0 0 0,0 0 0 0 0,1 1 0 0 0,-1-1 0 0 0,1 0 0 0 0,-1 1 0 0 0,1-1 0 0 0,0 0 0 0 0,0 1 0 0 0,0-1 0 0 0,0 0 0 0 0,0 0 0 0 0,0 0 0 0 0,0 0 0 0 0,1 0 0 0 0,-1 0 0 0 0,1 0 0 0 0,2 1 0 0 0,-3-2-804 0 0,0-30-2699 0 0,1-9-4848 0 0,-3 22 4082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2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62 131 1192 0 0,'-17'-4'2595'0'0,"14"3"-1947"0"0,0 1 0 0 0,0-1 0 0 0,0 0-1 0 0,0 0 1 0 0,0 0 0 0 0,0 0 0 0 0,1-1-1 0 0,-1 1 1 0 0,-3-3 0 0 0,-7-3 7169 0 0,23 2-6500 0 0,87-20 2689 0 0,-48 10-2922 0 0,1 2 0 0 0,0 2 0 0 0,98-7 0 0 0,-82 15-2130 0 0,69 6-1 0 0,-64 8-2213 0 0,-53-7 1442 0 0,0-1 0 0 0,25 1 0 0 0,-27-5 734 0 0,7 1 1876 0 0,-9 2 8207 0 0,-16 1-8432 0 0,-8 11-19 0 0,1 0 1 0 0,1 1 0 0 0,0 0-1 0 0,1 1 1 0 0,1-1 0 0 0,-6 19-1 0 0,7-15-373 0 0,1 1 0 0 0,1 0 0 0 0,0-1-1 0 0,1 1 1 0 0,1 0 0 0 0,1 0 0 0 0,1 0 0 0 0,6 33 0 0 0,-5-45-134 0 0,0 0 0 0 0,1 0 0 0 0,0-1 0 0 0,1 1 0 0 0,-1-1 0 0 0,1 1 0 0 0,1-1 0 0 0,0-1 0 0 0,-1 1 0 0 0,2 0 0 0 0,-1-1 0 0 0,1 0 0 0 0,0-1 0 0 0,0 1 0 0 0,1-1 0 0 0,11 7 0 0 0,-8-6-4 0 0,1 0-1 0 0,-1-1 0 0 0,1 0 1 0 0,0-1-1 0 0,0 0 1 0 0,0-1-1 0 0,1 0 1 0 0,-1 0-1 0 0,1-2 0 0 0,-1 1 1 0 0,16-1-1 0 0,-11-2-35 0 0,-1-1 0 0 0,0 0 0 0 0,1-1 0 0 0,-1 0 0 0 0,0-1 0 0 0,0-1 0 0 0,-1 0-1 0 0,0-2 1 0 0,0 1 0 0 0,0-2 0 0 0,-1 1 0 0 0,1-2 0 0 0,-2 0 0 0 0,18-15 0 0 0,-24 17-1 0 0,0 1-1 0 0,0-1 1 0 0,0 0 0 0 0,-1 0 0 0 0,0 0 0 0 0,0-1 0 0 0,-1 0 0 0 0,0 0 0 0 0,0 0 0 0 0,-1 0 0 0 0,0-1-1 0 0,0 1 1 0 0,-1-1 0 0 0,0 0 0 0 0,-1 0 0 0 0,0 0 0 0 0,0 1 0 0 0,-1-1 0 0 0,0 0 0 0 0,0 0 0 0 0,-1 0 0 0 0,0 0-1 0 0,-1 0 1 0 0,0 0 0 0 0,-1 1 0 0 0,-3-10 0 0 0,-1 3 0 0 0,0 0 0 0 0,-1 1 0 0 0,0 0 0 0 0,-1 1 0 0 0,0-1 0 0 0,-2 2 0 0 0,1 0 0 0 0,-20-18 0 0 0,20 21 0 0 0,0 1 0 0 0,-1 0 0 0 0,0 0 0 0 0,0 1 0 0 0,0 1 0 0 0,-1 0 0 0 0,0 0 0 0 0,-1 1 0 0 0,1 1 0 0 0,-1 0 0 0 0,-13-2 0 0 0,20 5-168 0 0,0 1 1 0 0,0 0-1 0 0,0 0 1 0 0,0 0-1 0 0,0 1 0 0 0,0 0 1 0 0,0 0-1 0 0,0 0 1 0 0,0 1-1 0 0,1 0 0 0 0,-1 0 1 0 0,1 0-1 0 0,-1 1 0 0 0,1 0 1 0 0,-9 6-1 0 0,10-6-1 0 0,0 0-1 0 0,1 0 1 0 0,-1 1-1 0 0,1-1 1 0 0,-1 1 0 0 0,1 0-1 0 0,0 0 1 0 0,1 0-1 0 0,-1 0 1 0 0,1 0-1 0 0,0 1 1 0 0,0-1 0 0 0,0 1-1 0 0,0-1 1 0 0,1 1-1 0 0,0 0 1 0 0,0 0-1 0 0,0-1 1 0 0,0 9-1 0 0,1-9-391 0 0,0 5-874 0 0,0 0 1 0 0,1 0-1 0 0,2 16 1 0 0,-2-22 261 0 0,0 0 0 0 0,0 1-1 0 0,1-1 1 0 0,-1 0 0 0 0,1 0 0 0 0,0 0 0 0 0,-1 0 0 0 0,4 3 0 0 0,5 3-4362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1.3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427 1 844 0 0,'14'0'12990'0'0,"-29"2"-5736"0"0,0 0-7841 0 0,-18 5 1161 0 0,0 2-1 0 0,0 0 1 0 0,1 3 0 0 0,1 0-1 0 0,0 2 1 0 0,0 2-1 0 0,2 0 1 0 0,0 2-1 0 0,-27 22 1 0 0,47-33-490 0 0,1 1 0 0 0,-1 0 0 0 0,2 1 1 0 0,-9 10-1 0 0,13-15-84 0 0,0-1 1 0 0,1 1 0 0 0,0 0-1 0 0,0 0 1 0 0,0 0-1 0 0,0 0 1 0 0,0 0 0 0 0,1 0-1 0 0,0 0 1 0 0,0 1 0 0 0,0-1-1 0 0,0 0 1 0 0,0 9-1 0 0,2-11-10 0 0,-1 0 0 0 0,1 0 0 0 0,0 0-1 0 0,0 0 1 0 0,0 0 0 0 0,0 0 0 0 0,0 0-1 0 0,0 0 1 0 0,0-1 0 0 0,0 1-1 0 0,1 0 1 0 0,-1-1 0 0 0,1 1 0 0 0,0-1-1 0 0,-1 1 1 0 0,1-1 0 0 0,0 0 0 0 0,0 1-1 0 0,0-1 1 0 0,0 0 0 0 0,0 0-1 0 0,0-1 1 0 0,0 1 0 0 0,0 0 0 0 0,4 0-1 0 0,8 3-12 0 0,-1-2-1 0 0,27 3 0 0 0,-25-4 10 0 0,25 4-14 0 0,256 43-36 0 0,-268-41 73 0 0,1 2 1 0 0,-1 0-1 0 0,0 2 1 0 0,-1 1 0 0 0,-1 2-1 0 0,0 0 1 0 0,45 33-1 0 0,-62-40 56 0 0,-1 0-1 0 0,0 1 0 0 0,0 0 0 0 0,-1 0 1 0 0,0 1-1 0 0,0 0 0 0 0,-1 0 0 0 0,0 1 1 0 0,0-1-1 0 0,-1 1 0 0 0,4 13 0 0 0,-7-18 15 0 0,-1 0-1 0 0,0 1 0 0 0,0-1 1 0 0,0 1-1 0 0,-1-1 0 0 0,1 1 1 0 0,-1-1-1 0 0,-1 0 0 0 0,1 1 0 0 0,-1-1 1 0 0,0 1-1 0 0,0-1 0 0 0,-1 0 1 0 0,1 1-1 0 0,-1-1 0 0 0,0 0 1 0 0,-1 0-1 0 0,1 0 0 0 0,-1-1 1 0 0,0 1-1 0 0,0-1 0 0 0,0 1 1 0 0,-1-1-1 0 0,-4 4 0 0 0,-2 1 39 0 0,0 0-1 0 0,-1-1 1 0 0,0-1 0 0 0,0 1-1 0 0,0-2 1 0 0,-1 0-1 0 0,0 0 1 0 0,0-1-1 0 0,-1-1 1 0 0,0 0-1 0 0,0 0 1 0 0,-20 2 0 0 0,-1-2 22 0 0,0-1 0 0 0,0-2 0 0 0,-61-6 0 0 0,85 4-494 0 0,0 0 0 0 0,1 0 1 0 0,-1-2-1 0 0,0 1 0 0 0,1-1 0 0 0,0 0 0 0 0,0-1 1 0 0,-17-9-1 0 0,25 12 77 0 0,0-1 0 0 0,0 1-1 0 0,0 0 1 0 0,0 0 0 0 0,1-1 0 0 0,-1 1 0 0 0,0 0 0 0 0,1-1 0 0 0,-1 1 0 0 0,1-1-1 0 0,0 1 1 0 0,-1 0 0 0 0,1-1 0 0 0,0 1 0 0 0,0-1 0 0 0,0 1 0 0 0,0-1-1 0 0,0 1 1 0 0,0-1 0 0 0,0 1 0 0 0,1-1 0 0 0,-1 1 0 0 0,1-1 0 0 0,-1 1-1 0 0,1 0 1 0 0,0-3 0 0 0,19-34-9654 0 0,-3 15 4048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3.8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25 404 0 0,'1'-2'569'0'0,"-1"1"-1"0"0,1-1 1 0 0,-1 1 0 0 0,1-1-1 0 0,0 1 1 0 0,0-1 0 0 0,0 1 0 0 0,0 0-1 0 0,0-1 1 0 0,0 1 0 0 0,0 0-1 0 0,0 0 1 0 0,0-1 0 0 0,1 1-1 0 0,1-1 1 0 0,-2 2-317 0 0,0 0 0 0 0,0-1 0 0 0,0 1 0 0 0,0 0 0 0 0,-1 0 0 0 0,1 0 0 0 0,0-1 0 0 0,0 1-1 0 0,0 0 1 0 0,0 0 0 0 0,0 1 0 0 0,0-1 0 0 0,0 0 0 0 0,0 0 0 0 0,0 0 0 0 0,0 1 0 0 0,0-1 0 0 0,0 0 0 0 0,-1 1 0 0 0,2 0 0 0 0,2 2 47 0 0,1 0 1 0 0,-2 0-1 0 0,1 1 1 0 0,0 0-1 0 0,-1-1 1 0 0,1 1-1 0 0,-1 1 1 0 0,0-1-1 0 0,3 6 1 0 0,24 48 373 0 0,-3 1 0 0 0,-2 2 0 0 0,-3 0 0 0 0,15 70 1 0 0,-36-129-793 0 0,-1 1-234 0 0,1 0 1 0 0,0 0-1 0 0,0 0 0 0 0,0 0 0 0 0,0 0 1 0 0,0 0-1 0 0,0 0 0 0 0,1 0 0 0 0,0 0 0 0 0,-1-1 1 0 0,3 3-1 0 0,-7-25-13074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4.3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34 123 16 0 0,'-26'-21'10433'0'0,"25"20"-10147"0"0,0 0 1 0 0,0 0-1 0 0,1 0 1 0 0,-1 0-1 0 0,0 0 0 0 0,1-1 1 0 0,-1 1-1 0 0,1 0 1 0 0,-1-1-1 0 0,1 1 1 0 0,0 0-1 0 0,-1-1 0 0 0,1 1 1 0 0,0 0-1 0 0,0-1 1 0 0,0 1-1 0 0,0-1 0 0 0,0 1 1 0 0,1 0-1 0 0,-1-1 1 0 0,0 1-1 0 0,0 0 1 0 0,1-1-1 0 0,0-1 0 0 0,1 0-53 0 0,0 0-1 0 0,0 1 1 0 0,0-1-1 0 0,0 0 1 0 0,0 1-1 0 0,1 0 1 0 0,-1-1-1 0 0,1 1 1 0 0,0 0-1 0 0,2-2 0 0 0,6-2 87 0 0,0 0-1 0 0,0 1 0 0 0,0 0 0 0 0,23-6 0 0 0,-27 9-215 0 0,0 1 1 0 0,0 0-1 0 0,1 0 1 0 0,-1 1-1 0 0,0 0 1 0 0,0 0-1 0 0,1 0 1 0 0,-1 1-1 0 0,0 0 1 0 0,0 1-1 0 0,0-1 1 0 0,12 6-1 0 0,-16-6-84 0 0,-1 0 1 0 0,1 1-1 0 0,-1-1 1 0 0,1 1-1 0 0,-1 0 0 0 0,0 0 1 0 0,1 0-1 0 0,-1 0 0 0 0,0 0 1 0 0,0 1-1 0 0,-1-1 0 0 0,1 1 1 0 0,0-1-1 0 0,-1 1 0 0 0,1 0 1 0 0,-1-1-1 0 0,0 1 0 0 0,0 0 1 0 0,0 0-1 0 0,0 0 0 0 0,-1 0 1 0 0,1 0-1 0 0,-1 0 1 0 0,0 0-1 0 0,0 0 0 0 0,0 0 1 0 0,0 3-1 0 0,0 2 5 0 0,-1 0 1 0 0,0 0-1 0 0,0-1 1 0 0,0 1-1 0 0,-1 0 0 0 0,0-1 1 0 0,-1 0-1 0 0,0 1 1 0 0,-5 9-1 0 0,8-17-23 0 0,-12 20 67 0 0,-26 32 0 0 0,34-47-55 0 0,0 0 1 0 0,-1-1-1 0 0,0 1 1 0 0,0-1-1 0 0,0 0 1 0 0,0 0 0 0 0,-1-1-1 0 0,1 0 1 0 0,-1 0-1 0 0,0 0 1 0 0,-7 2 0 0 0,29-8-12 0 0,0 1 0 0 0,0 1 0 0 0,0 1 0 0 0,0 0 0 0 0,0 1 0 0 0,0 1 0 0 0,0 0 0 0 0,0 1 0 0 0,0 1 1 0 0,-1 0-1 0 0,0 1 0 0 0,17 8 0 0 0,-15-6-5 0 0,0 2 1 0 0,-1-1-1 0 0,0 2 0 0 0,18 14 1 0 0,-31-21 13 0 0,1 0 1 0 0,0 0-1 0 0,-1 0 1 0 0,0 1 0 0 0,0-1-1 0 0,0 1 1 0 0,0 0-1 0 0,0 0 1 0 0,-1 0-1 0 0,0 0 1 0 0,0 0-1 0 0,0 0 1 0 0,0 1 0 0 0,0-1-1 0 0,-1 1 1 0 0,0-1-1 0 0,0 1 1 0 0,0 0-1 0 0,-1-1 1 0 0,0 1-1 0 0,0 0 1 0 0,0 5 0 0 0,-1-6 17 0 0,0-1 0 0 0,-1 0 0 0 0,1 1 0 0 0,-1-1 0 0 0,1 0 0 0 0,-1 0 0 0 0,0 0 0 0 0,0 0 0 0 0,-1 0 0 0 0,1-1 0 0 0,0 1 0 0 0,-1-1 0 0 0,0 1 0 0 0,1-1 0 0 0,-1 0-1 0 0,0 0 1 0 0,0 0 0 0 0,-1 0 0 0 0,1-1 0 0 0,-7 3 0 0 0,-7 3 61 0 0,-1-1-1 0 0,-29 6 0 0 0,42-11-77 0 0,-146 22-1212 0 0,149-23 1013 0 0,0 0 1 0 0,1 1-1 0 0,-1-1 0 0 0,0 0 1 0 0,0-1-1 0 0,0 1 0 0 0,0 0 0 0 0,0 0 1 0 0,0-1-1 0 0,0 1 0 0 0,0-1 0 0 0,0 0 1 0 0,0 1-1 0 0,1-1 0 0 0,-1 0 1 0 0,0 0-1 0 0,1 0 0 0 0,-3-2 0 0 0,-3-11-3986 0 0,10-4-3767 0 0,0 9 3161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4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 15105 0 0,'16'-10'2326'0'0,"-13"8"-1417"0"0,0-1 1 0 0,1 1 0 0 0,-1 0-1 0 0,1 0 1 0 0,0 1 0 0 0,0-1 0 0 0,6-1-1 0 0,-10 4-863 0 0,1-1 0 0 0,-1 1-1 0 0,1 0 1 0 0,-1-1 0 0 0,0 1-1 0 0,1 0 1 0 0,-1 0-1 0 0,0-1 1 0 0,1 1 0 0 0,-1 0-1 0 0,0 0 1 0 0,0 0 0 0 0,1-1-1 0 0,-1 1 1 0 0,0 0 0 0 0,0 0-1 0 0,0 0 1 0 0,0-1 0 0 0,0 1-1 0 0,-1 0 1 0 0,1 0 0 0 0,0 0-1 0 0,0 1 1 0 0,-3 21 625 0 0,-7 33 249 0 0,-3 91 0 0 0,13-121-770 0 0,1-1 1 0 0,1 1-1 0 0,1 0 0 0 0,1 0 0 0 0,15 46 1 0 0,-17-66-110 0 0,0 0 1 0 0,0-1 0 0 0,1 1-1 0 0,-1-1 1 0 0,1 1 0 0 0,1-1 0 0 0,-1 0-1 0 0,1 0 1 0 0,-1-1 0 0 0,2 1-1 0 0,-1-1 1 0 0,0 0 0 0 0,1 0-1 0 0,0 0 1 0 0,0-1 0 0 0,0 1 0 0 0,0-1-1 0 0,7 3 1 0 0,-3-3 70 0 0,-1-1 1 0 0,0 0-1 0 0,1 0 1 0 0,-1-1-1 0 0,1 0 1 0 0,0-1-1 0 0,-1 1 1 0 0,1-2-1 0 0,-1 1 1 0 0,1-1-1 0 0,0-1 0 0 0,9-2 1 0 0,0 1-7 0 0,1-2 1 0 0,0 0-1 0 0,-1-1 0 0 0,0-1 1 0 0,-1-1-1 0 0,1 0 0 0 0,-2-2 1 0 0,1 0-1 0 0,24-19 0 0 0,-32 21-132 0 0,-4 4-261 0 0,1-1 1 0 0,-1 0-1 0 0,0 0 0 0 0,0 0 0 0 0,-1-1 1 0 0,6-8-1 0 0,-10 13 16 0 0,1 0 0 0 0,0-1-1 0 0,-1 1 1 0 0,1-1 0 0 0,-1 1 0 0 0,0-1 0 0 0,1 1 0 0 0,-1-1-1 0 0,0 1 1 0 0,0-1 0 0 0,0 1 0 0 0,0-1 0 0 0,0 0-1 0 0,-1-1 1 0 0,1 1-271 0 0,-1 0 0 0 0,0 0 0 0 0,0 0 0 0 0,0 0 0 0 0,0 0 0 0 0,0 0-1 0 0,0 1 1 0 0,-1-1 0 0 0,1 1 0 0 0,0-1 0 0 0,-1 1 0 0 0,1-1 0 0 0,-4-1 0 0 0,-8-6-6588 0 0,-1 0 544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5.0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 95 1720 0 0,'-5'2'1705'0'0,"0"0"0"0"0,1 1-1 0 0,-1 0 1 0 0,1 0 0 0 0,-1 0 0 0 0,-6 7 3432 0 0,14-10-4421 0 0,12-2-87 0 0,0-1-1 0 0,0-1 0 0 0,-1 0 1 0 0,0-1-1 0 0,0-1 0 0 0,21-11 1 0 0,16-5-416 0 0,-29 14-1035 0 0,45-19-1206 0 0,-31 4-9057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5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76 19258 0 0,'-19'15'862'0'0,"15"-12"-766"0"0,0-1 0 0 0,1 1 0 0 0,-1 0 1 0 0,1 0-1 0 0,0 0 0 0 0,-4 5 0 0 0,7-8-53 0 0,0 1-1 0 0,0-1 1 0 0,0 0-1 0 0,0 1 1 0 0,0-1 0 0 0,1 0-1 0 0,-1 0 1 0 0,0 1-1 0 0,0-1 1 0 0,0 0-1 0 0,0 1 1 0 0,1-1 0 0 0,-1 0-1 0 0,0 0 1 0 0,0 1-1 0 0,1-1 1 0 0,-1 0-1 0 0,0 0 1 0 0,0 0 0 0 0,1 1-1 0 0,-1-1 1 0 0,0 0-1 0 0,1 0 1 0 0,-1 0-1 0 0,0 0 1 0 0,0 0-1 0 0,1 1 1 0 0,-1-1 0 0 0,0 0-1 0 0,1 0 1 0 0,-1 0-1 0 0,0 0 1 0 0,1 0-1 0 0,-1 0 1 0 0,0 0 0 0 0,1 0-1 0 0,-1 0 1 0 0,0 0-1 0 0,1-1 1 0 0,-1 1-1 0 0,0 0 1 0 0,1 0-1 0 0,-1 0 1 0 0,0 0 0 0 0,1-1-1 0 0,18-1 392 0 0,103-25 1508 0 0,26-6-713 0 0,-53 14-1663 0 0,-36 0-4455 0 0,-58 19 4343 0 0,0 0 0 0 0,0-1 0 0 0,0 1 0 0 0,0 0 0 0 0,0-1 0 0 0,-1 1 0 0 0,1-1 1 0 0,0 1-1 0 0,0-1 0 0 0,-1 1 0 0 0,1-1 0 0 0,0 0 0 0 0,-1 1 0 0 0,1-1 0 0 0,-1 0 1 0 0,1 0-1 0 0,-1 1 0 0 0,1-2 0 0 0,2-8-5451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6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37 900 0 0,'7'14'4321'0'0,"-4"14"-2154"0"0,0-4-970 0 0,9 38 695 0 0,-3 0 0 0 0,3 108 0 0 0,-5-27 3056 0 0,-8-148-4524 0 0,-11-51 39 0 0,2-1-1 0 0,3 0 1 0 0,2 0 0 0 0,3-1-1 0 0,10-104 1 0 0,-8 157-441 0 0,1 0 0 0 0,0 1 0 0 0,0-1 0 0 0,0 0 0 0 0,0 1 0 0 0,1-1 0 0 0,0 1 0 0 0,0-1 0 0 0,0 1 0 0 0,0 0 0 0 0,1 0 0 0 0,-1 0 0 0 0,1 0 0 0 0,5-5 0 0 0,-5 7-16 0 0,-1 0 0 0 0,1 0-1 0 0,-1 1 1 0 0,1-1 0 0 0,0 1 0 0 0,-1 0 0 0 0,1 0 0 0 0,0 0 0 0 0,0 0 0 0 0,0 0 0 0 0,0 1 0 0 0,0-1-1 0 0,0 1 1 0 0,0 0 0 0 0,0 0 0 0 0,0 0 0 0 0,0 0 0 0 0,0 1 0 0 0,0-1 0 0 0,0 1 0 0 0,0 0 0 0 0,0-1-1 0 0,0 1 1 0 0,0 1 0 0 0,3 0 0 0 0,-2 0 0 0 0,1 0 1 0 0,0 1-1 0 0,-1-1 0 0 0,1 1 0 0 0,-1 0 0 0 0,0 0 1 0 0,0 1-1 0 0,0-1 0 0 0,0 1 0 0 0,-1 0 1 0 0,1 0-1 0 0,-1 0 0 0 0,0 0 0 0 0,0 0 0 0 0,3 9 1 0 0,-3-5 7 0 0,0 0 0 0 0,0 1 0 0 0,-1-1 0 0 0,0 1 0 0 0,-1-1 0 0 0,0 1 0 0 0,0 0 0 0 0,-1 14 0 0 0,-4 10 40 0 0,-1 0-1 0 0,-1 0 0 0 0,-20 58 0 0 0,25-88-51 0 0,-9 25 163 0 0,7-19-113 0 0,0-1 0 0 0,0 1 1 0 0,1 0-1 0 0,0 0 1 0 0,0 0-1 0 0,0 9 0 0 0,2-15-25 0 0,0 0-1 0 0,1 0 0 0 0,-1 0 0 0 0,1 0 0 0 0,0 0 0 0 0,0 0 0 0 0,0 0 0 0 0,0 0 0 0 0,0-1 1 0 0,0 1-1 0 0,1 0 0 0 0,-1-1 0 0 0,1 1 0 0 0,0-1 0 0 0,0 1 0 0 0,0-1 0 0 0,0 0 0 0 0,0 0 0 0 0,1 0 1 0 0,-1 0-1 0 0,1 0 0 0 0,4 2 0 0 0,6 4 117 0 0,2-1 0 0 0,-1-1 0 0 0,1 0-1 0 0,0-1 1 0 0,0 0 0 0 0,20 2 0 0 0,-4-2-476 0 0,-1-1-1 0 0,41 0 1 0 0,-65-4-409 0 0,-1 0 1 0 0,1-1-1 0 0,0 1 0 0 0,-1-1 1 0 0,1 0-1 0 0,8-3 1 0 0,-12 3-340 0 0,1 0 0 0 0,-1 0 1 0 0,1 0-1 0 0,-1-1 1 0 0,0 0-1 0 0,0 1 0 0 0,0-1 1 0 0,0 0-1 0 0,3-3 0 0 0,3-2-3678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6.6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2 101 380 0 0,'0'-60'4362'0'0,"0"20"7994"0"0,0 44-11544 0 0,-1 51 2053 0 0,13 107 1 0 0,-9-128-2403 0 0,-1-17-267 0 0,0 1 0 0 0,1 0 0 0 0,1-1 0 0 0,1 1 0 0 0,0-1 0 0 0,1-1 1 0 0,1 1-1 0 0,1-1 0 0 0,17 28 0 0 0,-22-40-155 0 0,0-1-1 0 0,0 1 1 0 0,0-1 0 0 0,0 0-1 0 0,1 1 1 0 0,-1-1 0 0 0,1-1-1 0 0,0 1 1 0 0,0 0 0 0 0,0-1-1 0 0,0 0 1 0 0,1 0 0 0 0,-1 0-1 0 0,0-1 1 0 0,1 1 0 0 0,7 0-1 0 0,-5-1 25 0 0,0-1 0 0 0,0 0-1 0 0,1 0 1 0 0,-1-1 0 0 0,0 0-1 0 0,0 0 1 0 0,0-1 0 0 0,0 1-1 0 0,12-6 1 0 0,4-4 77 0 0,-2 0 0 0 0,1-2-1 0 0,-2 0 1 0 0,0-1 0 0 0,24-23-1 0 0,-22 17-167 0 0,-2-1 0 0 0,0-1 0 0 0,-1-1 0 0 0,18-30 0 0 0,-36 52-143 0 0,0 0 0 0 0,-1-1 0 0 0,1 1 0 0 0,0 0 0 0 0,0-1-1 0 0,0 0 1 0 0,-1 1 0 0 0,1-1 0 0 0,-1 1 0 0 0,0-1 0 0 0,1 0-1 0 0,-1 1 1 0 0,0-1 0 0 0,0 0 0 0 0,0 1 0 0 0,0-1 0 0 0,0 0 0 0 0,0 1-1 0 0,0-1 1 0 0,-1 1 0 0 0,1-1 0 0 0,-1 0 0 0 0,1 1 0 0 0,-1-1 0 0 0,1 1-1 0 0,-2-3 1 0 0,0 2-938 0 0,0-1-1 0 0,-1 1 0 0 0,1-1 1 0 0,0 1-1 0 0,-1 0 0 0 0,1 0 1 0 0,-1 0-1 0 0,0 1 0 0 0,1-1 1 0 0,-1 1-1 0 0,0-1 0 0 0,-4 0 1 0 0,-4-3-4042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7.0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1 216 860 0 0,'8'-1'8857'0'0,"2"-1"-8265"0"0,0-1 1 0 0,-1-1-1 0 0,18-8 0 0 0,25-23 1402 0 0,20-13 39 0 0,27-15-1407 0 0,-69 42-1674 0 0,-7 1-1782 0 0,-15 13-3151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7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0 159 628 0 0,'1'-2'5939'0'0,"8"-10"-4096"0"0,15-12-481 0 0,-9 14-809 0 0,-1 0 1 0 0,2 2-1 0 0,-1 0 1 0 0,1 0 0 0 0,25-7-1 0 0,89-19-1176 0 0,-109 29 170 0 0,75-12-5990 0 0,-68 12 3309 0 0</inkml:trace>
  <inkml:trace contextRef="#ctx0" brushRef="#br0" timeOffset="1">866 11 1208 0 0,'0'0'5735'0'0,"-3"15"-2585"0"0,23 116 1697 0 0,-18-111-4458 0 0,5 51 551 0 0,8 57 531 0 0,-9-97-1152 0 0,1 1-1 0 0,16 42 1 0 0,-22-71 483 0 0,-10-28-17152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7.7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60 176 10565 0 0,'-7'-6'694'0'0,"0"0"0"0"0,0-1 0 0 0,1 1 0 0 0,0-1 0 0 0,0-1 0 0 0,1 1 0 0 0,-5-10 0 0 0,9 15-587 0 0,0-1-1 0 0,0 1 1 0 0,0-1-1 0 0,1 0 1 0 0,-1 1-1 0 0,1-1 1 0 0,-1 0-1 0 0,1 1 1 0 0,0-1-1 0 0,0 0 1 0 0,1 0-1 0 0,-1 1 1 0 0,1-1-1 0 0,-1 0 1 0 0,1 1-1 0 0,0-1 1 0 0,0 1-1 0 0,0-1 1 0 0,0 1-1 0 0,0-1 1 0 0,1 1-1 0 0,-1 0 1 0 0,1-1-1 0 0,-1 1 1 0 0,1 0-1 0 0,0 0 1 0 0,0 0-1 0 0,2-2 1 0 0,1 0-31 0 0,-1 0 0 0 0,1 1 0 0 0,0-1-1 0 0,0 1 1 0 0,0 0 0 0 0,1 0 0 0 0,-1 1 0 0 0,1 0 0 0 0,-1 0 0 0 0,1 0 0 0 0,0 0 0 0 0,0 1 0 0 0,0 0 0 0 0,0 0 0 0 0,-1 1 0 0 0,11 0 0 0 0,7 1 135 0 0,0 2 0 0 0,44 10 1 0 0,-41-8-86 0 0,-18-3-84 0 0,0-1-1 0 0,-1 2 1 0 0,1-1-1 0 0,0 1 1 0 0,-1 0-1 0 0,0 1 1 0 0,0-1 0 0 0,0 1-1 0 0,0 1 1 0 0,0 0-1 0 0,-1-1 1 0 0,0 2-1 0 0,0-1 1 0 0,0 1-1 0 0,-1 0 1 0 0,0 0-1 0 0,0 1 1 0 0,0-1-1 0 0,-1 1 1 0 0,0 0-1 0 0,-1 0 1 0 0,1 1-1 0 0,-1-1 1 0 0,-1 1-1 0 0,1 0 1 0 0,-1-1 0 0 0,0 1-1 0 0,-1 0 1 0 0,0 0-1 0 0,-1 0 1 0 0,1 0-1 0 0,-1 0 1 0 0,-1 0-1 0 0,0 0 1 0 0,0 0-1 0 0,0 0 1 0 0,-1 0-1 0 0,0 0 1 0 0,-1 0-1 0 0,0-1 1 0 0,-6 13-1 0 0,5-14 16 0 0,1 0-1 0 0,-1-1 1 0 0,-1 1-1 0 0,1-1 1 0 0,-1 0-1 0 0,0 0 1 0 0,0-1-1 0 0,0 0 1 0 0,-1 1-1 0 0,1-2 1 0 0,-1 1-1 0 0,0-1 1 0 0,-7 3-1 0 0,-10 3 59 0 0,0 0-1 0 0,-32 5 0 0 0,13-2-397 0 0,8-4-2886 0 0,23-6-1660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6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318 50 52 0 0,'0'-9'2316'0'0,"1"9"-2090"0"0,-1-1 1 0 0,0 1 0 0 0,0-1-1 0 0,0 1 1 0 0,0-1-1 0 0,0 1 1 0 0,0-1 0 0 0,0 0-1 0 0,0 1 1 0 0,-5-9 11202 0 0,4 8-11055 0 0,1 0-1 0 0,0 0 0 0 0,-1 0 0 0 0,1 0 1 0 0,-1 0-1 0 0,0 0 0 0 0,1 0 0 0 0,-1 0 1 0 0,0 0-1 0 0,0 0 0 0 0,1 1 0 0 0,-1-1 1 0 0,0 0-1 0 0,0 1 0 0 0,0-1 0 0 0,0 0 0 0 0,-2 0 1 0 0,-24-6 2363 0 0,22 6-2624 0 0,1 1 0 0 0,0-1 0 0 0,0 1 0 0 0,0 1 0 0 0,0-1 0 0 0,0 0 0 0 0,0 1 0 0 0,0 0 0 0 0,0 0 0 0 0,-7 3 0 0 0,-9 10-24 0 0,1 1 0 0 0,0 1 0 0 0,2 0 0 0 0,-1 1 0 0 0,2 1 1 0 0,1 1-1 0 0,0 0 0 0 0,1 1 0 0 0,1 1 0 0 0,1 0 0 0 0,1 0 0 0 0,-11 31 1 0 0,20-47-100 0 0,1 1 0 0 0,-1-1 1 0 0,1 1-1 0 0,0-1 0 0 0,0 1 0 0 0,0-1 1 0 0,1 1-1 0 0,0-1 0 0 0,0 1 1 0 0,1 0-1 0 0,-1-1 0 0 0,1 1 1 0 0,0-1-1 0 0,1 1 0 0 0,2 6 1 0 0,0-4-6 0 0,0-1 0 0 0,0 0 0 0 0,0 1 0 0 0,1-2 0 0 0,0 1 0 0 0,0-1 0 0 0,1 1 0 0 0,0-2 0 0 0,10 9 0 0 0,0-2-6 0 0,1-1 1 0 0,0-1-1 0 0,0 0 0 0 0,1-1 1 0 0,1-1-1 0 0,-1-1 1 0 0,37 9-1 0 0,-32-11 20 0 0,1 0-1 0 0,0-2 0 0 0,0-1 1 0 0,0 0-1 0 0,0-2 1 0 0,0-1-1 0 0,0-1 0 0 0,0-1 1 0 0,0-1-1 0 0,0-1 1 0 0,-1-2-1 0 0,0 0 0 0 0,0-1 1 0 0,33-17-1 0 0,-50 22 5 0 0,0-1-1 0 0,-1 1 0 0 0,1-1 1 0 0,-1-1-1 0 0,0 1 0 0 0,0-1 1 0 0,0 1-1 0 0,-1-1 1 0 0,0-1-1 0 0,0 1 0 0 0,0-1 1 0 0,-1 1-1 0 0,1-1 1 0 0,-1 0-1 0 0,-1 0 0 0 0,1 0 1 0 0,-1-1-1 0 0,0 1 0 0 0,-1-1 1 0 0,1 1-1 0 0,-1-1 1 0 0,-1 0-1 0 0,1 1 0 0 0,-1-1 1 0 0,-1-9-1 0 0,0 3 2 0 0,-1 1 0 0 0,-1-1 0 0 0,0 1 0 0 0,-1 0 0 0 0,0 0 0 0 0,-1 1 1 0 0,0-1-1 0 0,-1 1 0 0 0,0 0 0 0 0,-1 1 0 0 0,0 0 0 0 0,-15-17 0 0 0,4 8-2 0 0,-1 0 1 0 0,-1 2 0 0 0,0 0-1 0 0,-2 1 1 0 0,-32-19-1 0 0,42 28-15 0 0,-1 1 0 0 0,0 0 0 0 0,-1 0 0 0 0,1 2 0 0 0,-1-1 0 0 0,0 2 0 0 0,0 0 0 0 0,0 1 0 0 0,-1 0 0 0 0,1 1 0 0 0,-24 1 0 0 0,30 1-88 0 0,0 1 1 0 0,1-1 0 0 0,0 2-1 0 0,0-1 1 0 0,-1 1 0 0 0,2 0-1 0 0,-1 0 1 0 0,0 1 0 0 0,1 0-1 0 0,-1 0 1 0 0,1 1 0 0 0,0 0-1 0 0,0 0 1 0 0,-8 9 0 0 0,10-9-424 0 0,0 0 1 0 0,1 0 0 0 0,0 0-1 0 0,-1 0 1 0 0,2 0-1 0 0,-1 1 1 0 0,1 0 0 0 0,-3 7-1 0 0,4-8-454 0 0,0-1 0 0 0,0 0 0 0 0,1 1 0 0 0,-1-1 0 0 0,1 1 0 0 0,0-1 0 0 0,1 1 0 0 0,-1-1 0 0 0,1 0 0 0 0,0 1 0 0 0,0-1 0 0 0,2 6 0 0 0,2-1-3785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1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130 203 284 0 0,'19'-19'2673'0'0,"-1"-2"0"0"0,-1 0 0 0 0,-1-1 0 0 0,17-32 0 0 0,-28 47-1893 0 0,-4 5-406 0 0,0 1 1 0 0,1-1 0 0 0,-1 0 0 0 0,0 0 0 0 0,0 0 0 0 0,0 1-1 0 0,0-1 1 0 0,0 0 0 0 0,-1-1 0 0 0,1 1 0 0 0,0 0 0 0 0,-1 0-1 0 0,0 0 1 0 0,1 0 0 0 0,-1 0 0 0 0,0 0 0 0 0,0-1-1 0 0,0 1 1 0 0,-1 0 0 0 0,1 0 0 0 0,0 0 0 0 0,-1 0 0 0 0,1 0-1 0 0,-1 0 1 0 0,0 0 0 0 0,-1-4 0 0 0,1 6 424 0 0,-3 2-473 0 0,-5 3-185 0 0,0 1 0 0 0,0 0-1 0 0,1 1 1 0 0,0 0-1 0 0,0 1 1 0 0,1-1-1 0 0,-8 11 1 0 0,-46 69 391 0 0,36-48-265 0 0,12-22-121 0 0,2 1-1 0 0,0 0 1 0 0,2 1 0 0 0,0 0 0 0 0,-11 32 0 0 0,18-44-113 0 0,1 0 1 0 0,-1 0-1 0 0,1 1 1 0 0,0-1-1 0 0,1 0 1 0 0,0 0-1 0 0,0 1 1 0 0,0-1-1 0 0,1 0 1 0 0,0 0-1 0 0,1 0 1 0 0,-1 1-1 0 0,2-1 1 0 0,-1-1-1 0 0,1 1 1 0 0,-1 0-1 0 0,2-1 1 0 0,-1 1-1 0 0,1-1 1 0 0,5 6-1 0 0,6 6 26 0 0,1 0-1 0 0,1-2 1 0 0,1 0 0 0 0,0-1-1 0 0,1 0 1 0 0,35 19 0 0 0,-26-19 3 0 0,0-1 0 0 0,0-1 0 0 0,2-1 0 0 0,47 11 0 0 0,-71-21-95 0 0,1-1 0 0 0,-1 0 0 0 0,1 0 0 0 0,0-1-1 0 0,-1 1 1 0 0,1-1 0 0 0,0-1 0 0 0,-1 0-1 0 0,9-1 1 0 0,-12 1-223 0 0,0 0-1 0 0,0 0 1 0 0,0-1 0 0 0,0 1-1 0 0,0-1 1 0 0,0 1-1 0 0,-1-1 1 0 0,1 0 0 0 0,0 0-1 0 0,-1 0 1 0 0,0 0-1 0 0,1-1 1 0 0,-1 1 0 0 0,0-1-1 0 0,0 1 1 0 0,0-1-1 0 0,0 0 1 0 0,-1 1 0 0 0,1-1-1 0 0,1-5 1 0 0,10-41-11669 0 0,-8 15 5033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8.1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 1288 0 0,'0'-16'19729'0'0,"3"49"-19003"0"0,1 1-1 0 0,2-1 1 0 0,19 59 0 0 0,-14-53-394 0 0,-2-8 85 0 0,24 58 0 0 0,-27-76-229 0 0,1 0 0 0 0,0-1 0 0 0,1 0 0 0 0,0-1 0 0 0,0 0 0 0 0,21 21 0 0 0,-27-31-136 0 0,0 1-1 0 0,0 0 1 0 0,0-1-1 0 0,1 0 1 0 0,-1 1 0 0 0,0-1-1 0 0,1 0 1 0 0,-1 0-1 0 0,1 0 1 0 0,-1-1-1 0 0,1 1 1 0 0,-1 0-1 0 0,1-1 1 0 0,0 0-1 0 0,-1 1 1 0 0,1-1-1 0 0,0 0 1 0 0,-1-1-1 0 0,1 1 1 0 0,-1 0-1 0 0,1-1 1 0 0,0 1-1 0 0,-1-1 1 0 0,1 0-1 0 0,-1 0 1 0 0,1 0-1 0 0,-1 0 1 0 0,3-2-1 0 0,6-4 93 0 0,0 0-1 0 0,-1-1 0 0 0,1 0 1 0 0,12-14-1 0 0,-9 8-15 0 0,-1 2-11 0 0,-1 0 0 0 0,-1-1 0 0 0,18-24-1 0 0,-22 26-1014 0 0,-1 1-1 0 0,-1-1 0 0 0,6-14 0 0 0,-11 25 774 0 0,1-1 1 0 0,-1 0-1 0 0,0 1 0 0 0,0-1 1 0 0,0 1-1 0 0,0-1 0 0 0,0 0 0 0 0,0 1 1 0 0,0-1-1 0 0,0 0 0 0 0,0 1 1 0 0,0-1-1 0 0,0 1 0 0 0,0-1 1 0 0,-1 0-1 0 0,1 1 0 0 0,0-1 1 0 0,0 1-1 0 0,-1-1 0 0 0,1 1 0 0 0,0-1 1 0 0,-1 1-1 0 0,1-1 0 0 0,-19-12-12524 0 0,18 12 12238 0 0,-9-4-4965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8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48 158 11745 0 0,'-5'3'666'0'0,"1"0"0"0"0,-1 0 1 0 0,0-1-1 0 0,1 1 0 0 0,-1-1 0 0 0,-1 0 0 0 0,-8 2 0 0 0,24-6 650 0 0,8-2-684 0 0,0 0-1 0 0,0-1 1 0 0,24-11-1 0 0,-32 11-537 0 0,33-16-139 0 0,-1-2 1 0 0,42-29 0 0 0,-76 46-1238 0 0,14-10-545 0 0,-15 3-7622 0 0,-7 1 4770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8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8 212 400 0 0,'-7'13'7625'0'0,"19"-17"-532"0"0,-2-1-8380 0 0,54-24 4215 0 0,67-41-1 0 0,-30 15-2357 0 0,4 7-3537 0 0,-80 41 220 0 0,-6 3-3842 0 0,-11 2 2116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9.2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1 475 224 0 0,'1'5'888'0'0,"7"18"3178"0"0,2-14 4635 0 0,-9-9-7501 0 0,-1-2-46 0 0,35-84 3822 0 0,31-40-2077 0 0,0 0-1521 0 0,-58 105-1154 0 0,0 0 0 0 0,4-22 0 0 0,10-28 366 0 0,-22 70-591 0 0,0 0 1 0 0,1 1 0 0 0,-1-1-1 0 0,0 0 1 0 0,0 1-1 0 0,0-1 1 0 0,1 0-1 0 0,-1 1 1 0 0,0-1 0 0 0,1 0-1 0 0,-1 1 1 0 0,0-1-1 0 0,1 1 1 0 0,-1-1 0 0 0,1 1-1 0 0,-1-1 1 0 0,1 1-1 0 0,-1-1 1 0 0,1 1-1 0 0,-1-1 1 0 0,1 1 0 0 0,0 0-1 0 0,-1-1 1 0 0,1 1-1 0 0,-1 0 1 0 0,1-1-1 0 0,0 1 1 0 0,-1 0 0 0 0,1 0-1 0 0,0 0 1 0 0,0 0-1 0 0,-1 0 1 0 0,1 0 0 0 0,1 0-1 0 0,0 1-9 0 0,0 0 0 0 0,-1 0 0 0 0,1 1 0 0 0,0-1 0 0 0,-1 1 0 0 0,1 0 0 0 0,-1-1 0 0 0,1 1 0 0 0,-1 0 0 0 0,0 0 0 0 0,2 3 0 0 0,18 35-19 0 0,-2 1 0 0 0,21 67-1 0 0,-22-56 8 0 0,28 55 0 0 0,-37-89-98 0 0,1 0 0 0 0,1-1 0 0 0,0 0 1 0 0,19 20-1 0 0,-23-31-303 0 0,-4-8-1732 0 0,6-3-6936 0 0,-19-12-1258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09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55 242 1688 0 0,'-55'2'14317'0'0,"62"-2"-13571"0"0,32-2 228 0 0,129-8 1721 0 0,-131 5-3207 0 0,40-11 0 0 0,-5 0-1702 0 0,-38 9-651 0 0,1-1-3993 0 0,-18 3 2663 0 0</inkml:trace>
  <inkml:trace contextRef="#ctx0" brushRef="#br0" timeOffset="1">721 17 888 0 0,'1'-1'505'0'0,"0"0"0"0"0,-1-1 0 0 0,1 1-1 0 0,0 0 1 0 0,0 0 0 0 0,-1 1 0 0 0,1-1 0 0 0,0 0-1 0 0,0 0 1 0 0,0 0 0 0 0,0 0 0 0 0,0 1 0 0 0,0-1 0 0 0,0 0-1 0 0,1 1 1 0 0,-1-1 0 0 0,0 1 0 0 0,0 0 0 0 0,0-1 0 0 0,1 1-1 0 0,-1 0 1 0 0,0 0 0 0 0,0-1 0 0 0,1 1 0 0 0,-1 0-1 0 0,2 0 1 0 0,-1 1-248 0 0,-1 0 0 0 0,1 0 0 0 0,0 0 0 0 0,-1 0 1 0 0,1 0-1 0 0,0 1 0 0 0,-1-1 0 0 0,1 0 0 0 0,-1 1 0 0 0,0-1 0 0 0,0 1 0 0 0,1-1 0 0 0,-1 1 0 0 0,2 3 0 0 0,3 7 100 0 0,-1 1 0 0 0,1-1-1 0 0,4 22 1 0 0,38 184 3243 0 0,-47-216-3662 0 0,20 67 1158 0 0,-9-42-4611 0 0,-12-42 54 0 0,0 14 2757 0 0,0-1-1 0 0,0 0 1 0 0,1 1-1 0 0,-1-1 1 0 0,0 0-1 0 0,0 1 0 0 0,-1-1 1 0 0,1 0-1 0 0,0 1 1 0 0,0-1-1 0 0,-2-2 1 0 0,-4-8-4361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10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92 134 520 0 0,'-54'1'6592'0'0,"16"0"5619"0"0,72-1-10734 0 0,0-1-1 0 0,0-3 0 0 0,0 0 1 0 0,55-16-1 0 0,53-7 673 0 0,-94 20-1626 0 0,48-12 0 0 0,-39 1-4527 0 0,-55 17 3559 0 0,0 0-1 0 0,0 0 1 0 0,0 0 0 0 0,0 0 0 0 0,0 0 0 0 0,-1-1 0 0 0,1 1 0 0 0,0-1 0 0 0,-1 1 0 0 0,3-3-1 0 0,4-10-10040 0 0,-4 8 4573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10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1128 0 0,'11'8'9966'0'0,"-5"8"-4819"0"0,-4 23-2507 0 0,-1-15-995 0 0,5 75 1500 0 0,-6-70-2414 0 0,1-1 1 0 0,2 1-1 0 0,6 29 0 0 0,-6-43-494 0 0,1 1 0 0 0,1 0 0 0 0,0-1 0 0 0,1 0 1 0 0,0 0-1 0 0,1-1 0 0 0,1 1 0 0 0,1-2 0 0 0,0 1 0 0 0,0-1 1 0 0,1 0-1 0 0,1-1 0 0 0,16 14 0 0 0,-15-15-51 0 0,1-1-1 0 0,1 0 1 0 0,0-1-1 0 0,0-1 1 0 0,1 0-1 0 0,0-1 1 0 0,30 10 0 0 0,-37-15-115 0 0,0 0 1 0 0,0-1 0 0 0,0 1 0 0 0,0-2 0 0 0,0 1 0 0 0,0-1 0 0 0,0-1 0 0 0,0 1 0 0 0,0-1 0 0 0,0-1 0 0 0,-1 1 0 0 0,1-1 0 0 0,0-1-1 0 0,0 0 1 0 0,-1 0 0 0 0,0 0 0 0 0,0-1 0 0 0,10-6 0 0 0,10-10-72 0 0,-1-2 0 0 0,29-31 0 0 0,-39 38-1821 0 0,3-11-5505 0 0,-18 24 6803 0 0,0 0 0 0 0,0 0 0 0 0,0 1 0 0 0,-1-1 0 0 0,1 0 0 0 0,-1 0 0 0 0,1 0 0 0 0,-1 0 0 0 0,0 0 0 0 0,1 0 0 0 0,-1 0 0 0 0,0 0 0 0 0,0 0 0 0 0,0 0 0 0 0,-1 0 0 0 0,1 0 0 0 0,0 0 0 0 0,-1 0 0 0 0,0 0 0 0 0,1 0 0 0 0,-1 0 0 0 0,0 1 0 0 0,-1-4 0 0 0,-4-5-5701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10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187 321 1148 0 0,'-30'11'6100'0'0,"17"-9"2839"0"0,14-6-7662 0 0,-1 3-1233 0 0,-1 1-1 0 0,1 0 1 0 0,0-1 0 0 0,0 1-1 0 0,0 0 1 0 0,0-1 0 0 0,0 1-1 0 0,0 0 1 0 0,0-1 0 0 0,0 1-1 0 0,0 0 1 0 0,0-1 0 0 0,1 1-1 0 0,-1 0 1 0 0,0 0 0 0 0,0-1-1 0 0,0 1 1 0 0,0 0 0 0 0,0-1 0 0 0,0 1-1 0 0,1 0 1 0 0,-1 0 0 0 0,0-1-1 0 0,0 1 1 0 0,1 0 0 0 0,-1 0-1 0 0,0-1 1 0 0,0 1 0 0 0,1 0-1 0 0,76-23 3939 0 0,-45 12-3151 0 0,52-26 0 0 0,-47 23-1236 0 0,-32 13-31 0 0,1-1 1 0 0,0 0-1 0 0,0 0 0 0 0,-1 0 0 0 0,1-1 1 0 0,-1 1-1 0 0,0-1 0 0 0,0-1 1 0 0,5-3-1 0 0,-3-9-5410 0 0,-6 11 1061 0 0</inkml:trace>
  <inkml:trace contextRef="#ctx0" brushRef="#br0" timeOffset="1">56 89 13657 0 0,'-15'12'1616'0'0,"10"-9"-1311"0"0,1 0 0 0 0,0 1-1 0 0,0-1 1 0 0,0 1 0 0 0,0 0 0 0 0,1 0 0 0 0,-1 0-1 0 0,-4 8 1 0 0,8-11 191 0 0,3 1 89 0 0,2-1-312 0 0,1 1 0 0 0,-1-1 0 0 0,0 0-1 0 0,1-1 1 0 0,-1 1 0 0 0,1-1 0 0 0,-1 0 0 0 0,1 0-1 0 0,-1-1 1 0 0,1 1 0 0 0,5-3 0 0 0,70-18 1715 0 0,-50 11-1333 0 0,110-40 777 0 0,-73 24-3161 0 0,1 3-3372 0 0,-38 10-4590 0 0,-21 9 4110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11.0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1 812 0 0,'15'40'9395'0'0,"4"0"-5135"0"0,-10-24-3403 0 0,-1 1 1 0 0,-1 0-1 0 0,5 18 1 0 0,6 40 1342 0 0,33 107 164 0 0,-47-172-4638 0 0,-9-24-9276 0 0,3 7 11384 0 0,-5-9-4597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11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55 1372 0 0,'0'0'1594'0'0,"-3"1"6"0"0,-1-1-2060 0 0,-16-1 19275 0 0,22 0-18169 0 0,11-7-289 0 0,0 1 0 0 0,0 0 0 0 0,1 1 0 0 0,0 1 0 0 0,0 0 1 0 0,0 1-1 0 0,1 0 0 0 0,-1 1 0 0 0,1 1 0 0 0,0 0 0 0 0,0 1 0 0 0,20 1 1 0 0,-17 2-248 0 0,-1 0 1 0 0,1 1 0 0 0,-1 1-1 0 0,1 0 1 0 0,-1 1-1 0 0,-1 1 1 0 0,1 1 0 0 0,-1 0-1 0 0,0 2 1 0 0,19 12 0 0 0,4 4 88 0 0,-18-13-102 0 0,-1 1-1 0 0,0 1 1 0 0,0 1-1 0 0,-2 1 1 0 0,29 31-1 0 0,-44-43-64 0 0,0 1-1 0 0,-1-1 0 0 0,0 1 0 0 0,0 0 1 0 0,0-1-1 0 0,0 1 0 0 0,-1 0 0 0 0,1 0 0 0 0,-2 0 1 0 0,1 0-1 0 0,0 0 0 0 0,-1 1 0 0 0,0-1 1 0 0,0 0-1 0 0,0 0 0 0 0,-1 0 0 0 0,0 0 1 0 0,0 0-1 0 0,0 0 0 0 0,-1 0 0 0 0,1 0 0 0 0,-4 6 1 0 0,-2 4 76 0 0,0 0 1 0 0,-2 0-1 0 0,0 0 0 0 0,0-1 1 0 0,-17 18-1 0 0,-8 4 228 0 0,-1-3 1 0 0,-64 47-1 0 0,37-31-152 0 0,34-30-184 0 0,-7 7 0 0 0,35-25 0 0 0,-1 0 0 0 0,0-1 0 0 0,1 1 0 0 0,-1 0 0 0 0,0-1 0 0 0,1 1 0 0 0,-1 0 0 0 0,0-1 0 0 0,0 1 0 0 0,0-1 0 0 0,0 1 0 0 0,1-1 0 0 0,-1 0 0 0 0,0 1 0 0 0,0-1 0 0 0,0 0 0 0 0,0 0 0 0 0,-1 1 0 0 0,-8 1 0 0 0,3-2 0 0 0,1-7 0 0 0,7-15-1691 0 0,13-13-5134 0 0,-11 30 5647 0 0,0 1-1 0 0,-1-1 1 0 0,0 0 0 0 0,0 0-1 0 0,-1 0 1 0 0,1 0 0 0 0,-1 0-1 0 0,1-7 1 0 0,-2-2-6491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2.0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0 184 1264 0 0,'20'-40'11051'0'0,"-11"59"-9428"0"0,-2 0 0 0 0,0 0 1 0 0,5 24-1 0 0,-3-2-114 0 0,5 78 1 0 0,-11-67-729 0 0,-3-21-129 0 0,3-1 1 0 0,11 57-1 0 0,-8-54-123 0 0,7 22 172 0 0,-13-52-611 0 0,1 0 1 0 0,0 0-1 0 0,0-1 1 0 0,1 1-1 0 0,-1 0 1 0 0,1-1 0 0 0,-1 1-1 0 0,1-1 1 0 0,0 0-1 0 0,0 1 1 0 0,0-1-1 0 0,0 0 1 0 0,4 3-1 0 0,-5-4 116 0 0,1-4-20 0 0,5-18-85 0 0,-1 0-1 0 0,-1 0 1 0 0,-1 0 0 0 0,-1-1 0 0 0,-1 1 0 0 0,-1-23 0 0 0,3-10-2 0 0,4-16-47 0 0,3 0 0 0 0,3 1 0 0 0,27-77 0 0 0,-38 137-53 0 0,2-6-10 0 0,0 1 0 0 0,0-1-1 0 0,2 1 1 0 0,9-17 0 0 0,-13 27 8 0 0,-1 1 0 0 0,1-1 0 0 0,0 1-1 0 0,1-1 1 0 0,-1 1 0 0 0,0 0 0 0 0,1 0 0 0 0,0 0-1 0 0,0 1 1 0 0,-1-1 0 0 0,1 1 0 0 0,1 0-1 0 0,-1 0 1 0 0,0 1 0 0 0,0-1 0 0 0,1 1 0 0 0,-1 0-1 0 0,9-1 1 0 0,-6 1-16 0 0,-1 0-1 0 0,1 1 0 0 0,0 0 0 0 0,0 1 1 0 0,-1-1-1 0 0,1 1 0 0 0,0 1 1 0 0,-1-1-1 0 0,1 1 0 0 0,-1 0 0 0 0,10 4 1 0 0,-13-4 12 0 0,0 0 0 0 0,0 0 0 0 0,0 0 0 0 0,-1 0 0 0 0,1 0-1 0 0,0 0 1 0 0,-1 1 0 0 0,0 0 0 0 0,1-1 0 0 0,-1 1 0 0 0,0 0 0 0 0,0 0 0 0 0,-1 0 0 0 0,1 0 0 0 0,-1 0 0 0 0,1 0 0 0 0,-1 0 0 0 0,0 1 0 0 0,0-1 0 0 0,-1 1 0 0 0,1-1 0 0 0,-1 0 0 0 0,1 1 0 0 0,-1 4 0 0 0,-1 7 10 0 0,0 0 1 0 0,-1 1-1 0 0,0-1 1 0 0,-2 0 0 0 0,1-1-1 0 0,-2 1 1 0 0,-11 26-1 0 0,-6 1 184 0 0,-32 48 0 0 0,35-61 49 0 0,0 1 0 0 0,3 1 1 0 0,-24 57-1 0 0,39-83-212 0 0,-1 0-1 0 0,0 0 1 0 0,1 0 0 0 0,0 0-1 0 0,0 0 1 0 0,1 1 0 0 0,-1-1-1 0 0,1 0 1 0 0,1 9 0 0 0,0-11-15 0 0,0 0 0 0 0,0 0 0 0 0,0 0 1 0 0,1 0-1 0 0,-1-1 0 0 0,1 1 1 0 0,0 0-1 0 0,-1-1 0 0 0,1 1 1 0 0,0-1-1 0 0,0 0 0 0 0,1 0 1 0 0,-1 0-1 0 0,0 0 0 0 0,1 0 0 0 0,0 0 1 0 0,3 2-1 0 0,10 5-200 0 0,0 0 1 0 0,0-1-1 0 0,0-1 0 0 0,1 0 0 0 0,0-1 1 0 0,27 5-1 0 0,-35-9-526 0 0,-1-1 1 0 0,0-1-1 0 0,1 0 1 0 0,-1 0-1 0 0,0 0 0 0 0,17-4 1 0 0,-19 3-340 0 0,-1-1-1 0 0,1 1 1 0 0,-1-2 0 0 0,0 1-1 0 0,1 0 1 0 0,-1-1 0 0 0,0 0-1 0 0,-1 0 1 0 0,1-1 0 0 0,0 0-1 0 0,3-3 1 0 0,10-13-4941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13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0 360 0 0,'0'0'11616'0'0,"-10"35"-10338"0"0,10-30-1234 0 0,-1 0-1 0 0,1-1 1 0 0,0 1 0 0 0,0 0 0 0 0,1-1-1 0 0,1 8 1 0 0,-1-6-21 0 0,0 0 0 0 0,-1 0 0 0 0,1 1 0 0 0,-1-1-1 0 0,-1 10 1 0 0,-10 58 473 0 0,12-12 62 0 0,-1-31-111 0 0,6 37 0 0 0,0 15 425 0 0,0-27-401 0 0,2 29 73 0 0,-2-45 398 0 0,-20 20 145 0 0,14-50 401 0 0,0-8 320 0 0,2-4-917 0 0,2-5-1960 0 0,-3 5 594 0 0,0 0 1 0 0,0 0-1 0 0,0 1 1 0 0,-1-1-1 0 0,1 0 0 0 0,-1 0 1 0 0,1 0-1 0 0,-1 0 1 0 0,1 0-1 0 0,-1 0 1 0 0,0-3-1 0 0,2-9-7229 0 0,1 7 2484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19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68 100 0 0,'0'0'2481'0'0,"10"-34"6210"0"0,-9 31-8644 0 0,0 1 452 0 0,0 1-1 0 0,0 0 0 0 0,-1-1 0 0 0,1 1 1 0 0,-1-1-1 0 0,0 0 0 0 0,1 1 0 0 0,-1-1 0 0 0,0 1 1 0 0,0-1-1 0 0,0 0 0 0 0,0-1 0 0 0,-1 2-46 0 0,11-6 1209 0 0,-8 7-1417 0 0,27 0 673 0 0,-11 2-739 0 0,0 1 0 0 0,0 1 0 0 0,-1 0 1 0 0,1 1-1 0 0,-1 1 0 0 0,0 1 0 0 0,-1 0 0 0 0,0 1 0 0 0,0 1 0 0 0,0 0 1 0 0,-1 2-1 0 0,-1-1 0 0 0,0 2 0 0 0,25 25 0 0 0,-33-31-63 0 0,-1 0 0 0 0,0 1-1 0 0,0 0 1 0 0,0 0 0 0 0,-1 0-1 0 0,0 1 1 0 0,0-1 0 0 0,4 14 0 0 0,-2 1 144 0 0,7 41 0 0 0,-9-38-83 0 0,11 37-1 0 0,-13-52-43 0 0,0 1 0 0 0,-1-1-1 0 0,0 1 1 0 0,-1-1 0 0 0,0 0-1 0 0,0 1 1 0 0,-1-1 0 0 0,-3 14 0 0 0,-1 32 382 0 0,3-26-191 0 0,-2-1 0 0 0,-1 1 0 0 0,-16 53 0 0 0,19-77-193 0 0,-21 54 972 0 0,16-44-893 0 0,1 1 0 0 0,-8 30 0 0 0,-30 100 227 0 0,26-89-3 0 0,11-42-308 0 0,2 1 0 0 0,0 0 0 0 0,-2 18 0 0 0,3-8-55 0 0,2 0 1 0 0,0-1 0 0 0,2 1-1 0 0,4 33 1 0 0,-2-50-70 0 0,1-1 0 0 0,0 0 0 0 0,0 0 0 0 0,1 0 0 0 0,0-1 0 0 0,0 1 0 0 0,1-1 0 0 0,0 0 0 0 0,1 0 1 0 0,0-1-1 0 0,0 0 0 0 0,0 0 0 0 0,1 0 0 0 0,10 7 0 0 0,11 8-5 0 0,2-1 1 0 0,44 23-1 0 0,-30-15 3 0 0,-33-20-18 0 0,1-1 0 0 0,20 10 0 0 0,-30-16 21 0 0,0-1-1 0 0,0 0 1 0 0,0 1-1 0 0,0 0 1 0 0,0-1-1 0 0,0 1 0 0 0,0 0 1 0 0,-1 0-1 0 0,1 0 1 0 0,-1 0-1 0 0,3 4 1 0 0,-2-2-1 0 0,0-1 0 0 0,0 1 0 0 0,1-1 1 0 0,0 0-1 0 0,0 0 0 0 0,5 5 0 0 0,13 9 576 0 0,-19-12-577 0 0,-6 1 0 0 0,-22 24 0 0 0,1 2 0 0 0,-26 40 0 0 0,43-59 0 0 0,1 0 0 0 0,0 1 0 0 0,0 0 0 0 0,1 0 0 0 0,1 1 0 0 0,1-1 0 0 0,0 1 0 0 0,1 0 0 0 0,0 0 0 0 0,1 0 0 0 0,1 20 0 0 0,-1-6 0 0 0,2-26 0 0 0,-1 0 0 0 0,1 0 0 0 0,0 1 0 0 0,0-1 0 0 0,0 0 0 0 0,0 1 0 0 0,1-1 0 0 0,-1 0 0 0 0,1 0 0 0 0,0 0 0 0 0,0 1 0 0 0,0-1 0 0 0,0 0 0 0 0,0 0 0 0 0,1 0 0 0 0,3 5 0 0 0,20 23 0 0 0,1-1 0 0 0,2-1 0 0 0,37 30 0 0 0,-8-6 0 0 0,-23-18 0 0 0,-2 1 0 0 0,-1 2 0 0 0,32 53 0 0 0,62 135 0 0 0,-111-194 0 0 0,-3 0 0 0 0,0 1 0 0 0,8 53 0 0 0,3 6 0 0 0,-19-74 0 0 0,0-1 0 0 0,-2 0 0 0 0,0 33 0 0 0,-1-41 0 0 0,-6 193 0 0 0,7-197 0 0 0,-1 0 0 0 0,0-1 0 0 0,-1 1 0 0 0,1 0 0 0 0,-1 0 0 0 0,0 0 0 0 0,0 0 0 0 0,0-1 0 0 0,-1 1 0 0 0,0-1 0 0 0,-3 8 0 0 0,-4 9 0 0 0,4-9 0 0 0,0-1 0 0 0,-1 1 0 0 0,0-1 0 0 0,0 0 0 0 0,-2 0 0 0 0,1-1 0 0 0,-1 0 0 0 0,-17 16 0 0 0,-5-1 0 0 0,18-16 0 0 0,2 0 0 0 0,-1 1 0 0 0,1 0 0 0 0,-9 12 0 0 0,11-11 0 0 0,-5 9 0 0 0,-1-1 0 0 0,-2 0 0 0 0,1-1 0 0 0,-2-1 0 0 0,0-1 0 0 0,-1 0 0 0 0,-30 20 0 0 0,2 9 0 0 0,-156 122 0 0 0,106-89 0 0 0,89-73 0 0 0,-12 5 0 0 0,10-7 0 0 0,-3-4 0 0 0,12 1-14 0 0,0-1 0 0 0,-1 1 1 0 0,1 0-1 0 0,0 0 0 0 0,0 0 0 0 0,-1-1 0 0 0,1 1 0 0 0,0 0 1 0 0,0 0-1 0 0,-1-1 0 0 0,1 1 0 0 0,0 0 0 0 0,0 0 0 0 0,-1-1 1 0 0,1 1-1 0 0,0 0 0 0 0,0-1 0 0 0,0 1 0 0 0,0 0 0 0 0,0-1 1 0 0,0 1-1 0 0,-1 0 0 0 0,1-1 0 0 0,0 1 0 0 0,0-1 0 0 0,0 1 1 0 0,0 0-1 0 0,0-1 0 0 0,0 1 0 0 0,0 0 0 0 0,1-1 0 0 0,-1 1 1 0 0,0-1-1 0 0,2-3-1716 0 0,4-15-6378 0 0,-6 5-505 0 0,-3-3 828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2.1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0 576 0 0,'1'11'948'0'0,"1"0"1"0"0,0 0-1 0 0,0 0 0 0 0,1 0 1 0 0,6 12-1 0 0,4 17 1226 0 0,20 138 3977 0 0,-4-18-3275 0 0,-22-122-2195 0 0,8 23 1171 0 0,-15-61-1925 0 0,0 0 1 0 0,0 0 0 0 0,0 0-1 0 0,0 1 1 0 0,0-1-1 0 0,0 0 1 0 0,0 0-1 0 0,0 0 1 0 0,0 0 0 0 0,0 0-1 0 0,1 1 1 0 0,-1-1-1 0 0,0 0 1 0 0,0 0-1 0 0,0 0 1 0 0,0 0 0 0 0,0 0-1 0 0,1 0 1 0 0,-1 0-1 0 0,0 0 1 0 0,0 0-1 0 0,0 0 1 0 0,0 1 0 0 0,1-1-1 0 0,-1 0 1 0 0,0 0-1 0 0,0 0 1 0 0,0 0-1 0 0,0 0 1 0 0,1 0 0 0 0,-1 0-1 0 0,0 0 1 0 0,0 0-1 0 0,0 0 1 0 0,0-1 0 0 0,1 1-1 0 0,-1 0 1 0 0,0 0-1 0 0,0 0 1 0 0,0 0-1 0 0,0 0 1 0 0,0 0 0 0 0,1 0-1 0 0,-1 0 1 0 0,0 0-1 0 0,0 0 1 0 0,0-1-1 0 0,0 1 1 0 0,0 0 0 0 0,0 0-1 0 0,1 0 1 0 0,-1 0-1 0 0,0 0 1 0 0,0-1-1 0 0,0 1 1 0 0,0 0 0 0 0,0 0-1 0 0,0 0 1 0 0,0 0-1 0 0,0-1 1 0 0,0 1-1 0 0,0 0 1 0 0,4-8-2211 0 0,-3 3-2421 0 0,1-1-46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2.4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19 196 352 0 0,'-12'1'9129'0'0,"12"-1"-9000"0"0,0 0 0 0 0,0 0 0 0 0,0 0 0 0 0,0 0 1 0 0,-1 0-1 0 0,1 0 0 0 0,0 0 0 0 0,0 1 0 0 0,0-1 0 0 0,0 0 0 0 0,0 0 0 0 0,-1 0 0 0 0,1 0 0 0 0,0 0 0 0 0,0 0 0 0 0,0 0 0 0 0,-1 0 1 0 0,1 0-1 0 0,0 0 0 0 0,0 0 0 0 0,0 0 0 0 0,0 0 0 0 0,-1 0 0 0 0,1 0 0 0 0,0 0 0 0 0,0 0 0 0 0,0 0 0 0 0,0 0 0 0 0,-1 0 1 0 0,1 0-1 0 0,0-1 0 0 0,0 1 0 0 0,0 0 0 0 0,0 0 0 0 0,0 0 0 0 0,-1 0 0 0 0,1 0 0 0 0,0 0 0 0 0,0 0 0 0 0,0-1 0 0 0,0 1 1 0 0,0 0-1 0 0,0 0 0 0 0,0 0 0 0 0,-1 0 0 0 0,1 0 0 0 0,0-1 0 0 0,0 1 0 0 0,0 0 0 0 0,0 0 0 0 0,0 0 0 0 0,0 0 0 0 0,0-1 0 0 0,0 1 1 0 0,0 0-1 0 0,0 0 0 0 0,0 0 0 0 0,0-1 0 0 0,18-12 1017 0 0,0 0 0 0 0,0 2 1 0 0,40-19-1 0 0,16-9 61 0 0,-58 29-1133 0 0,79-44 941 0 0,-83 49-1760 0 0,-1 1-1 0 0,1-1 1 0 0,21-3 0 0 0,-15 9-2779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2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0 1092 0 0,'-1'2'252'0'0,"0"-1"0"0"0,0 1 0 0 0,0 0-1 0 0,1-1 1 0 0,-1 1 0 0 0,0 0 0 0 0,1 0 0 0 0,0-1-1 0 0,-1 1 1 0 0,1 0 0 0 0,0 0 0 0 0,0 0 0 0 0,0-1-1 0 0,0 1 1 0 0,0 0 0 0 0,0 0 0 0 0,1 0 0 0 0,-1-1-1 0 0,0 1 1 0 0,1 0 0 0 0,0 0 0 0 0,-1-1 0 0 0,1 1-1 0 0,0 0 1 0 0,0-1 0 0 0,0 1 0 0 0,0-1 0 0 0,0 1-1 0 0,0-1 1 0 0,0 0 0 0 0,1 1 0 0 0,-1-1 0 0 0,3 2-1 0 0,-1-1-10 0 0,0 0 0 0 0,0 0-1 0 0,1 0 1 0 0,-1 0 0 0 0,1-1 0 0 0,-1 0-1 0 0,1 0 1 0 0,-1 0 0 0 0,1 0-1 0 0,0 0 1 0 0,-1-1 0 0 0,1 1-1 0 0,0-1 1 0 0,-1 0 0 0 0,5 0 0 0 0,95-12-551 0 0,-33 5-6917 0 0,-50 4 3871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3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46 272 0 0,'-8'-33'14010'0'0,"8"33"-13907"0"0,0 0 0 0 0,0 0 0 0 0,0 0 0 0 0,-1-1 0 0 0,1 1 0 0 0,0 0 0 0 0,0 0 0 0 0,0 0 0 0 0,0 0 0 0 0,0 0 0 0 0,0-1 0 0 0,0 1 0 0 0,0 0 0 0 0,0 0 0 0 0,0 0 0 0 0,0 0-1 0 0,0 0 1 0 0,0 0 0 0 0,-1 0 0 0 0,1 0 0 0 0,0-1 0 0 0,0 1 0 0 0,0 0 0 0 0,0 0 0 0 0,0 0 0 0 0,0 0 0 0 0,-1 0 0 0 0,1 0 0 0 0,0 0 0 0 0,0 0 0 0 0,0 0 0 0 0,0 0 0 0 0,0 0 0 0 0,0 0 0 0 0,-1 0 0 0 0,1 0 0 0 0,0 0 0 0 0,0 0 0 0 0,0 0 0 0 0,0 0 0 0 0,0 0 0 0 0,-1 0 0 0 0,1 0 0 0 0,0 0 0 0 0,0 0 0 0 0,0 0 0 0 0,0 0 0 0 0,0 0 0 0 0,0 0-1 0 0,-1 0 1 0 0,1 1 0 0 0,0-1 0 0 0,-2 11 1850 0 0,2 25-2242 0 0,1-24 1047 0 0,-2 39-145 0 0,0-6-191 0 0,2 0 0 0 0,1-1 0 0 0,13 66 0 0 0,-14-105-398 0 0,0 0 1 0 0,0 0 0 0 0,1-1-1 0 0,-1 1 1 0 0,1 0 0 0 0,0 0 0 0 0,1-1-1 0 0,-1 1 1 0 0,1-1 0 0 0,0 0 0 0 0,0 0-1 0 0,0 0 1 0 0,6 6 0 0 0,-6-9-16 0 0,0 1-1 0 0,1 0 1 0 0,-1-1 0 0 0,0 1 0 0 0,0-1 0 0 0,1 0 0 0 0,-1 0 0 0 0,1-1-1 0 0,-1 1 1 0 0,1-1 0 0 0,-1 1 0 0 0,1-1 0 0 0,-1 0 0 0 0,1-1 0 0 0,-1 1-1 0 0,1-1 1 0 0,-1 1 0 0 0,0-1 0 0 0,1 0 0 0 0,3-1 0 0 0,8-5 13 0 0,1-1 0 0 0,-1 0 0 0 0,0 0 0 0 0,-1-2 0 0 0,0 0 0 0 0,0 0 0 0 0,-1-2 0 0 0,21-22 0 0 0,-24 23-2 0 0,1 0 0 0 0,-2 0 0 0 0,1-1-1 0 0,-2 0 1 0 0,1-1 0 0 0,-2 1 0 0 0,0-2-1 0 0,0 1 1 0 0,-1-1 0 0 0,-1 0-1 0 0,0 0 1 0 0,-1-1 0 0 0,-1 0 0 0 0,0 1-1 0 0,-1-1 1 0 0,0 0 0 0 0,-1-21 0 0 0,-3-35 282 0 0,2 69-318 0 0,1 7-92 0 0,5 20 19 0 0,-1 1 0 0 0,-2 1 0 0 0,1 38 1 0 0,4 25-657 0 0,-6-74 466 0 0,0 3-906 0 0,1 0 1 0 0,1-1-1 0 0,1 1 1 0 0,10 28-1 0 0,-14-47 1080 0 0,-1 1 0 0 0,0-1 0 0 0,0 1 0 0 0,0-1 0 0 0,0 1 0 0 0,1-1-1 0 0,-1 0 1 0 0,0 1 0 0 0,1-1 0 0 0,-1 0 0 0 0,0 1 0 0 0,0-1 0 0 0,1 0 0 0 0,-1 1 0 0 0,1-1-1 0 0,-1 0 1 0 0,0 0 0 0 0,1 1 0 0 0,-1-1 0 0 0,1 0 0 0 0,-1 0 0 0 0,0 0 0 0 0,1 0-1 0 0,-1 1 1 0 0,1-1 0 0 0,-1 0 0 0 0,1 0 0 0 0,-1 0 0 0 0,1 0 0 0 0,-1 0 0 0 0,0 0-1 0 0,1 0 1 0 0,-1 0 0 0 0,1 0 0 0 0,-1-1 0 0 0,1 1 0 0 0,-1 0 0 0 0,1 0 0 0 0,-1 0-1 0 0,0 0 1 0 0,1-1 0 0 0,-1 1 0 0 0,1 0 0 0 0,-1 0 0 0 0,0-1 0 0 0,1 0 0 0 0,16-17-6294 0 0,-8 4 2414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3.7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0 290 720 0 0,'16'-30'493'0'0,"10"-27"1185"0"0,-14 17 3342 0 0,-5 24 6827 0 0,0 39-5655 0 0,-5-12-7610 0 0,11 64 2263 0 0,-10-48-534 0 0,11 39 0 0 0,-8-47-92 0 0,-2 1-1 0 0,0-1 1 0 0,2 24 0 0 0,-6-42 48 0 0,3-21-183 0 0,-2 5-44 0 0,-1 1 1 0 0,-1 0-1 0 0,-3-23 0 0 0,0 5-13 0 0,-9-67 126 0 0,6 46 460 0 0,-1-65 1 0 0,7 101-441 0 0,1-13 67 0 0,1 29-197 0 0,1 1-36 0 0,0 1 0 0 0,0 0 0 0 0,1-1 0 0 0,-1 1-1 0 0,0 0 1 0 0,0 0 0 0 0,0 1 0 0 0,0-1 0 0 0,0 0 0 0 0,0 1 0 0 0,0-1 0 0 0,0 1 0 0 0,-1-1 0 0 0,4 5 0 0 0,21 27 45 0 0,-24-30-50 0 0,20 28 28 0 0,103 134 57 0 0,-99-137-182 0 0,1-1 0 0 0,1-1 0 0 0,2-2 0 0 0,0-1 0 0 0,41 24 0 0 0,-66-44 62 0 0,0-1-1 0 0,0 0 1 0 0,0 0 0 0 0,0 0 0 0 0,0 0-1 0 0,1-1 1 0 0,-1 1 0 0 0,1-2-1 0 0,-1 1 1 0 0,1 0 0 0 0,9-1-1 0 0,-12-1 32 0 0,-1 1 0 0 0,1 0 0 0 0,-1-1-1 0 0,0 0 1 0 0,1 1 0 0 0,-1-1 0 0 0,0 0-1 0 0,0 0 1 0 0,1 0 0 0 0,-1-1-1 0 0,0 1 1 0 0,0 0 0 0 0,0-1 0 0 0,0 0-1 0 0,-1 1 1 0 0,1-1 0 0 0,0 0 0 0 0,-1 0-1 0 0,1 0 1 0 0,-1 0 0 0 0,0 0 0 0 0,1 0-1 0 0,-1 0 1 0 0,0 0 0 0 0,0-1-1 0 0,0 1 1 0 0,-1 0 0 0 0,2-4 0 0 0,3-22 111 0 0,-1-1 0 0 0,-1 0 0 0 0,-2 0 0 0 0,0 0 0 0 0,-2-1 0 0 0,-2 1 0 0 0,0 0 0 0 0,-2 1 0 0 0,-13-46 0 0 0,16 63-477 0 0,-5-15 1005 0 0,-4 14-7200 0 0,10 32 3350 0 0,2-10-2284 0 0,0 1-16 0 0,2-3 419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4.1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75 70 1172 0 0,'37'-57'8606'0'0,"-28"45"4509"0"0,-24 29-10183 0 0,-26 37-2434 0 0,31-38-221 0 0,1 1 0 0 0,0 0 0 0 0,1 1 0 0 0,-9 28 1 0 0,14-36-205 0 0,1 1 1 0 0,-1-1-1 0 0,2 0 1 0 0,-1 1-1 0 0,1-1 1 0 0,1 0 0 0 0,0 1-1 0 0,1-1 1 0 0,0 1-1 0 0,2 10 1 0 0,-1-17-56 0 0,-1 1 0 0 0,1-1 0 0 0,0 0 0 0 0,1 1 0 0 0,-1-1 0 0 0,1 0 0 0 0,0-1 0 0 0,-1 1 0 0 0,2 0 0 0 0,-1-1 0 0 0,0 0 0 0 0,1 1 0 0 0,0-1 0 0 0,-1-1 0 0 0,1 1 0 0 0,0-1 0 0 0,1 1 0 0 0,6 2 0 0 0,8 2 9 0 0,0 0 1 0 0,0-1 0 0 0,21 3 0 0 0,-30-7-12 0 0,7 2-235 0 0,1-1 0 0 0,-1-1 0 0 0,30-1 0 0 0,-33-1-1008 0 0,0-2 1 0 0,23-4-1 0 0,-34 5 826 0 0,-1 0 0 0 0,0 0 1 0 0,1 0-1 0 0,-1 0 0 0 0,0 0 0 0 0,0 0 0 0 0,0 0 1 0 0,0-1-1 0 0,0 1 0 0 0,0-1 0 0 0,2-2 0 0 0,10-14-8858 0 0,-6 6 3433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4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1 204 0 0,'0'0'16736'0'0,"11"30"-10371"0"0,27 97-3493 0 0,-5-18-1806 0 0,27 44-77 0 0,-54-141-2355 0 0,-9-21-5648 0 0,-4-10-1789 0 0,4 12 6718 0 0,-6-7-2955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4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85 146 444 0 0,'-32'0'4514'0'0,"26"0"-3007"0"0,1 0-1 0 0,0 0 1 0 0,0 0-1 0 0,0 0 1 0 0,0-1-1 0 0,0 0 0 0 0,0 0 1 0 0,-6-3 2718 0 0,11 3-4103 0 0,0 0-1 0 0,1 0 1 0 0,0 0-1 0 0,-1 0 1 0 0,1 0-1 0 0,-1 0 1 0 0,1 1-1 0 0,0-1 1 0 0,0 0-1 0 0,0 0 1 0 0,-1 1-1 0 0,1-1 0 0 0,0 0 1 0 0,0 1-1 0 0,0-1 1 0 0,0 0-1 0 0,0 1 1 0 0,0 0-1 0 0,2-1 1 0 0,23-9 1071 0 0,-24 9-1077 0 0,141-40 3156 0 0,32-12-4684 0 0,-151 49-826 0 0,-2 1-3017 0 0,-6-3-4464 0 0,-5 0 4309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2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1 193 852 0 0,'13'-181'13469'0'0,"-10"170"-10064"0"0,1 10-1274 0 0,5 20-524 0 0,7 36-844 0 0,12 69 545 0 0,-14-55-938 0 0,42 127-1 0 0,-42-169-1758 0 0,-2-14-2394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5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0 620 0 0,'5'6'7370'0'0,"2"-1"-3489"0"0,7 7-554 0 0,-7 5-1615 0 0,-1 1 1 0 0,5 21-1 0 0,9 78 1119 0 0,-8-40-1569 0 0,-6-46-817 0 0,-4-12-91 0 0,1 0 0 0 0,2 0-1 0 0,-1 0 1 0 0,2-1 0 0 0,1 1-1 0 0,14 27 1 0 0,-21-45-386 0 0,0 0 0 0 0,0-1 0 0 0,1 1 0 0 0,-1 0 0 0 0,0-1 0 0 0,0 1 0 0 0,1-1 0 0 0,-1 1 0 0 0,0 0 0 0 0,1-1 0 0 0,-1 1 0 0 0,1-1 0 0 0,-1 1-1 0 0,1-1 1 0 0,-1 1 0 0 0,1-1 0 0 0,-1 0 0 0 0,1 1 0 0 0,-1-1 0 0 0,1 1 0 0 0,0-1 0 0 0,-1 0 0 0 0,1 0 0 0 0,-1 1 0 0 0,1-1 0 0 0,0 0 0 0 0,-1 0 0 0 0,2 0 0 0 0,6-18-4189 0 0,-1-5 1536 0 0,1-9-6961 0 0,-2 15 4098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5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1 118 616 0 0,'11'-41'7256'0'0,"-8"13"11228"0"0,-4 33-17716 0 0,-2 19-255 0 0,2 0 0 0 0,1 0 0 0 0,1 1 0 0 0,1-1 0 0 0,1 0 0 0 0,1-1 0 0 0,1 1 0 0 0,1-1 0 0 0,17 41 0 0 0,-18-51-479 0 0,1 0 0 0 0,1-1 1 0 0,0 1-1 0 0,1-2 0 0 0,0 1 0 0 0,1-1 1 0 0,0 0-1 0 0,11 9 0 0 0,-16-16-25 0 0,0-1-1 0 0,0 0 0 0 0,0 0 0 0 0,0 0 0 0 0,1 0 0 0 0,0-1 1 0 0,-1 1-1 0 0,1-1 0 0 0,0 0 0 0 0,0-1 0 0 0,0 0 1 0 0,0 1-1 0 0,0-1 0 0 0,1-1 0 0 0,-1 1 0 0 0,0-1 0 0 0,0 0 1 0 0,1 0-1 0 0,-1-1 0 0 0,0 1 0 0 0,0-1 0 0 0,0 0 1 0 0,0-1-1 0 0,8-2 0 0 0,-1-1-15 0 0,1-1 1 0 0,-1-1-1 0 0,0 0 1 0 0,-1 0-1 0 0,0-2 0 0 0,0 1 1 0 0,0-1-1 0 0,-1-1 1 0 0,-1 1-1 0 0,0-2 0 0 0,0 1 1 0 0,-1-1-1 0 0,0-1 1 0 0,6-12-1 0 0,-9 15-1 0 0,0 0 1 0 0,-1-1-1 0 0,-1 0 0 0 0,1 0 1 0 0,-1 0-1 0 0,-1 0 0 0 0,0-1 1 0 0,-1 1-1 0 0,0 0 0 0 0,0-1 1 0 0,-1 1-1 0 0,0-1 1 0 0,-1 1-1 0 0,0-1 0 0 0,-1 1 1 0 0,0 0-1 0 0,-1-1 0 0 0,0 1 1 0 0,-4-9-1 0 0,3 12-28 0 0,0 1 0 0 0,0 0-1 0 0,0 0 1 0 0,-1 0 0 0 0,0 1 0 0 0,0 0 0 0 0,-1 0 0 0 0,1 0-1 0 0,-1 0 1 0 0,0 1 0 0 0,0 0 0 0 0,-1 0 0 0 0,1 1-1 0 0,-1 0 1 0 0,-10-4 0 0 0,-10-2-45 0 0,0 1 1 0 0,-43-8-1 0 0,65 15 47 0 0,-1 0 0 0 0,0 1 0 0 0,0-1 0 0 0,0 1 0 0 0,1 0-1 0 0,-1 1 1 0 0,0-1 0 0 0,0 1 0 0 0,0 0 0 0 0,1 1 0 0 0,-1-1 0 0 0,1 1-1 0 0,-1 0 1 0 0,1 1 0 0 0,0-1 0 0 0,-1 1 0 0 0,1 0 0 0 0,1 0 0 0 0,-1 1 0 0 0,0-1-1 0 0,1 1 1 0 0,0 0 0 0 0,-6 7 0 0 0,7-6-206 0 0,0-1 1 0 0,0 1-1 0 0,0 0 1 0 0,1 0-1 0 0,0 0 0 0 0,0 0 1 0 0,0 0-1 0 0,1 1 1 0 0,-1-1-1 0 0,1 1 0 0 0,1-1 1 0 0,-1 1-1 0 0,1-1 1 0 0,0 1-1 0 0,0-1 0 0 0,1 8 1 0 0,0-9-215 0 0,0 0 0 0 0,0 0 0 0 0,1-1 0 0 0,-1 1 1 0 0,1 0-1 0 0,0-1 0 0 0,0 0 0 0 0,0 1 0 0 0,0-1 0 0 0,1 0 1 0 0,-1 0-1 0 0,6 5 0 0 0,23 14-10148 0 0,-17-14 4810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6.0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83 652 0 0,'0'0'15977'0'0,"1"30"-11074"0"0,47 156 1892 0 0,-21-81-4663 0 0,-25-95-1800 0 0,2 6 899 0 0,-4-27-486 0 0,-22-163-745 0 0,21 150 0 0 0,-1-20 0 0 0,1 0 0 0 0,7-51 0 0 0,-5 76 0 0 0,-1 19 0 0 0,0 0 0 0 0,0 0 0 0 0,1 0 0 0 0,-1 0 0 0 0,0 0 0 0 0,0 0 0 0 0,1-1 0 0 0,-1 1 0 0 0,0 0 0 0 0,1 0 0 0 0,-1 0 0 0 0,0 0 0 0 0,0 0 0 0 0,1 0 0 0 0,-1 0 0 0 0,0 0 0 0 0,1 0 0 0 0,-1 0 0 0 0,0 0 0 0 0,1 1 0 0 0,-1-1 0 0 0,0 0 0 0 0,0 0 0 0 0,1 0 0 0 0,-1 0 0 0 0,0 0 0 0 0,0 0 0 0 0,1 1 0 0 0,-1-1 0 0 0,0 0 0 0 0,0 0 0 0 0,1 0 0 0 0,-1 1 0 0 0,0-1 0 0 0,0 0 0 0 0,0 0 0 0 0,0 1 0 0 0,1-1 0 0 0,10 11 0 0 0,68 85 0 0 0,-33-51 0 0 0,1-2 0 0 0,2-3 0 0 0,92 59 0 0 0,-126-90 0 0 0,0-1 0 0 0,1 0 0 0 0,0-1 0 0 0,0-1 0 0 0,19 6 0 0 0,-33-12 0 0 0,-1 0 0 0 0,0 0 0 0 0,0 0 0 0 0,0 0 0 0 0,1 0 0 0 0,-1 0 0 0 0,0 0 0 0 0,0 0 0 0 0,0 0 0 0 0,0 0 0 0 0,1-1 0 0 0,-1 1 0 0 0,0-1 0 0 0,0 1 0 0 0,0-1 0 0 0,0 1 0 0 0,0-1 0 0 0,0 1 0 0 0,0-1 0 0 0,0 0 0 0 0,0 1 0 0 0,0-1 0 0 0,0 0 0 0 0,-1 0 0 0 0,1 0 0 0 0,0 0 0 0 0,0 0 0 0 0,-1 0 0 0 0,1 0 0 0 0,-1 0 0 0 0,1 0 0 0 0,-1 0 0 0 0,1-2 0 0 0,6-35 0 0 0,-7 36 0 0 0,-1-31 0 0 0,0-1 0 0 0,-2 1 0 0 0,-2 0 0 0 0,-1 0 0 0 0,-1 1 0 0 0,-2 0 0 0 0,-20-48 0 0 0,27 75 7 0 0,2 2-16 0 0,-2-1 0 0 0,1 1 0 0 0,0 0-1 0 0,-1 0 1 0 0,1 0 0 0 0,-1 0 0 0 0,-4-5-1 0 0,6 7-784 0 0,-6 8-4065 0 0,0-3 913 0 0,-12 15-12774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6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5 708 0 0,'-4'-5'12366'0'0,"27"48"-9924"0"0,-8-17-654 0 0,18 44 1 0 0,73 168 2703 0 0,-88-201-3974 0 0,22 30-2267 0 0,-40-90-5656 0 0,-3 9 1749 0 0,-2-5 431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52 10993 0 0,'-2'-3'452'0'0,"0"1"1"0"0,-1 0-1 0 0,1 0 0 0 0,0 0 0 0 0,-1 0 1 0 0,0 1-1 0 0,1-1 0 0 0,-1 1 1 0 0,0 0-1 0 0,0-1 0 0 0,0 1 0 0 0,0 0 1 0 0,-3 0-1 0 0,5 0-92 0 0,-1 0 0 0 0,1 0 0 0 0,0 0 0 0 0,-1 0-1 0 0,1 0 1 0 0,0 0 0 0 0,0-1 0 0 0,-1 1 0 0 0,1 0 0 0 0,0-1 0 0 0,1 1 0 0 0,-1-1 0 0 0,0 1 0 0 0,0-1 0 0 0,0-1-1 0 0,11 0-279 0 0,0 2-1 0 0,0-1 0 0 0,0 1 1 0 0,0 1-1 0 0,0 0 0 0 0,1 1 1 0 0,-1-1-1 0 0,0 2 0 0 0,0 0 1 0 0,0 0-1 0 0,0 0 0 0 0,0 2 1 0 0,10 4-1 0 0,2 1 13 0 0,1 1-1 0 0,-2 1 1 0 0,0 1-1 0 0,30 23 1 0 0,-38-25-18 0 0,-1 1 0 0 0,-1 1 0 0 0,0 0 0 0 0,-1 0 0 0 0,0 1 0 0 0,-1 1 0 0 0,-1-1 0 0 0,0 1 0 0 0,0 1 0 0 0,-2-1 0 0 0,0 1 0 0 0,0 0 0 0 0,-1 1 0 0 0,-1 0 0 0 0,-1-1 0 0 0,0 1 0 0 0,-1 0 0 0 0,-1 0 0 0 0,-1 20 0 0 0,-1-20 6 0 0,-2 0 1 0 0,0 0-1 0 0,-1-1 1 0 0,0 1-1 0 0,-1-1 1 0 0,-1 0-1 0 0,0 0 1 0 0,-1 0-1 0 0,-1-1 1 0 0,0 0-1 0 0,-1-1 0 0 0,-1 0 1 0 0,0 0-1 0 0,0-1 1 0 0,-1 0-1 0 0,-17 14 1 0 0,26-25-176 0 0,1 1-1 0 0,-1-1 1 0 0,0 1 0 0 0,1-1 0 0 0,-1 1-1 0 0,0-1 1 0 0,0 0 0 0 0,0 0 0 0 0,0 0 0 0 0,0 0-1 0 0,0 0 1 0 0,0 0 0 0 0,0-1 0 0 0,-1 1-1 0 0,1-1 1 0 0,0 1 0 0 0,0-1 0 0 0,0 0 0 0 0,-1 0-1 0 0,1 0 1 0 0,0 0 0 0 0,0 0 0 0 0,-1-1-1 0 0,1 1 1 0 0,0-1 0 0 0,0 1 0 0 0,0-1-1 0 0,0 0 1 0 0,-4-1 0 0 0,3-1-518 0 0,0 1 0 0 0,0-1 1 0 0,0 0-1 0 0,0 0 0 0 0,1 0 0 0 0,-1 0 0 0 0,1 0 1 0 0,0-1-1 0 0,0 1 0 0 0,0-1 0 0 0,0 1 0 0 0,0-1 0 0 0,1 0 1 0 0,0 0-1 0 0,-2-6 0 0 0,2-8-5002 0 0,1 0 428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7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1032 0 0,'10'-1'15792'0'0,"-7"10"-15112"0"0,1 0 0 0 0,-1 1 1 0 0,-1-1-1 0 0,0 1 0 0 0,0 0 1 0 0,0 10-1 0 0,1 3 77 0 0,11 42 1462 0 0,38 104 0 0 0,-46-152-1972 0 0,-2-5-91 0 0,2 0 0 0 0,-1 0 0 0 0,2 0 0 0 0,-1 0-1 0 0,2-1 1 0 0,0-1 0 0 0,0 1 0 0 0,0-1-1 0 0,2 0 1 0 0,-1-1 0 0 0,1 0 0 0 0,0-1-1 0 0,16 11 1 0 0,-20-16-106 0 0,-1 0 1 0 0,1 0-1 0 0,-1 0 0 0 0,1 0 0 0 0,0-1 0 0 0,0 0 1 0 0,0-1-1 0 0,0 1 0 0 0,0-1 0 0 0,0 0 0 0 0,1 0 1 0 0,-1-1-1 0 0,0 0 0 0 0,0 0 0 0 0,1-1 1 0 0,-1 1-1 0 0,0-1 0 0 0,0-1 0 0 0,0 1 0 0 0,0-1 1 0 0,0 0-1 0 0,0 0 0 0 0,0-1 0 0 0,-1 0 0 0 0,1 0 1 0 0,-1 0-1 0 0,0-1 0 0 0,0 1 0 0 0,9-10 0 0 0,7-7 20 0 0,-1 0 0 0 0,-1-2 0 0 0,-1 0 0 0 0,24-41 0 0 0,-39 59-201 0 0,9-26-2626 0 0,-11 29 2485 0 0,-1-1 1 0 0,0 1 0 0 0,0-1-1 0 0,0 1 1 0 0,-1-1 0 0 0,1 1-1 0 0,0-1 1 0 0,0 1 0 0 0,-1-1-1 0 0,1 1 1 0 0,-1 0 0 0 0,1-1-1 0 0,-1 1 1 0 0,0 0 0 0 0,0 0-1 0 0,1-1 1 0 0,-1 1 0 0 0,0 0-1 0 0,0 0 1 0 0,0 0 0 0 0,0 0-1 0 0,-2-1 1 0 0,2 0-889 0 0,-2 0-269 0 0,-5-2-6826 0 0,-15-4 2015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8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13 211 236 0 0,'-8'8'6933'0'0,"8"-8"-6839"0"0,-1 0-1 0 0,1 0 1 0 0,0 0-1 0 0,0 0 1 0 0,0 0-1 0 0,0 0 1 0 0,-1 0-1 0 0,1 0 1 0 0,0 0-1 0 0,0 0 1 0 0,0 0-1 0 0,0 0 1 0 0,-1 1-1 0 0,1-1 1 0 0,0 0-1 0 0,0 0 1 0 0,0 0-1 0 0,0 0 1 0 0,0 0-1 0 0,0 0 1 0 0,-1 1-1 0 0,1-1 1 0 0,0 0-1 0 0,0 0 1 0 0,0 0-1 0 0,0 0 1 0 0,0 1-1 0 0,0-1 1 0 0,0 0-1 0 0,0 0 1 0 0,0 0-1 0 0,0 0 1 0 0,0 1-1 0 0,0-1 1 0 0,0 0-1 0 0,0 0 0 0 0,0 0 1 0 0,0 0-1 0 0,0 1 1 0 0,0-1-1 0 0,0 0 1 0 0,0 0-1 0 0,0 0 1 0 0,0 0-1 0 0,0 1 1 0 0,0-1-1 0 0,0 0 1 0 0,1 0-1 0 0,-1 0 1 0 0,0 0-1 0 0,0 1 1 0 0,0-1-1 0 0,0 0 1 0 0,0 0-1 0 0,0 0 1 0 0,1 0-1 0 0,-1 0 1 0 0,13-2 593 0 0,-1 0 0 0 0,1-1 0 0 0,-1-1 1 0 0,0 0-1 0 0,0-1 0 0 0,0 0 0 0 0,-1 0 0 0 0,14-10 1 0 0,89-65 877 0 0,-91 63-1570 0 0,27-24-702 0 0,-23 19-1909 0 0,0 1-7021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8.3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15 240 12 0 0,'-14'5'15498'0'0,"20"-16"-14932"0"0,0-1 0 0 0,1 1 1 0 0,1 1-1 0 0,-1-1 0 0 0,2 1 0 0 0,0 1 0 0 0,0-1 1 0 0,0 2-1 0 0,17-13 0 0 0,0 3-464 0 0,0 1 0 0 0,55-26 0 0 0,-69 38-594 0 0,0 0 0 0 0,1 1 0 0 0,-1 0 0 0 0,1 1 0 0 0,0 0 0 0 0,15 0 0 0 0,43 3-9445 0 0,-49 2 5384 0 0</inkml:trace>
  <inkml:trace contextRef="#ctx0" brushRef="#br0" timeOffset="1">743 1 1012 0 0,'3'0'792'0'0,"-1"1"-1"0"0,0 0 1 0 0,0 0-1 0 0,0 0 1 0 0,0 0-1 0 0,0 0 1 0 0,0 0 0 0 0,0 0-1 0 0,-1 1 1 0 0,3 1-1 0 0,16 22 3575 0 0,8 36-1677 0 0,-21-42-1635 0 0,41 112 1965 0 0,-36-92-2208 0 0,2 0-1 0 0,2 0 1 0 0,1-2-1 0 0,2 0 1 0 0,25 37-1 0 0,-39-66-581 0 0,11 9 514 0 0,-15-17-821 0 0,0-17-1292 0 0,0 14 1123 0 0,-1 0 1 0 0,0 0-1 0 0,0 0 1 0 0,0 0-1 0 0,0 0 1 0 0,0 0 0 0 0,-1 0-1 0 0,1 0 1 0 0,-2-3-1 0 0,-10-50-5899 0 0,5 23-867 0 0,1 8 1607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8.7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36 162 100 0 0,'-7'-1'3096'0'0,"2"0"1205"0"0,-10-2 3573 0 0,7-2-1844 0 0,234-72-2269 0 0,-198 67-4323 0 0,36-18-1 0 0,-6-3-5918 0 0,-54 28 1682 0 0,-2 1 2541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9.0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19 210 560 0 0,'-5'14'1160'0'0,"2"-9"-506"0"0,1 0 1 0 0,0 0 0 0 0,1 1 0 0 0,-1-1 0 0 0,1 1-1 0 0,0-1 1 0 0,0 6 0 0 0,1-9-490 0 0,0 0-1 0 0,0-1 1 0 0,1 1-1 0 0,-1-1 1 0 0,1 1 0 0 0,-1-1-1 0 0,1 0 1 0 0,-1 1-1 0 0,1-1 1 0 0,0 1 0 0 0,0-1-1 0 0,0 0 1 0 0,0 0 0 0 0,0 0-1 0 0,0 1 1 0 0,0-1-1 0 0,0 0 1 0 0,0 0 0 0 0,0 0-1 0 0,1 0 1 0 0,-1-1 0 0 0,0 1-1 0 0,1 0 1 0 0,-1 0-1 0 0,1-1 1 0 0,-1 1 0 0 0,1-1-1 0 0,-1 0 1 0 0,1 1-1 0 0,2-1 1 0 0,12 4 469 0 0,0-1-1 0 0,1-1 0 0 0,0-1 1 0 0,-1 0-1 0 0,20-2 1 0 0,-22 0-774 0 0,-1 0 1 0 0,0-2 0 0 0,0 1-1 0 0,0-2 1 0 0,0 1 0 0 0,-1-2 0 0 0,14-6-1 0 0,1-4-1817 0 0,-1-7-3994 0 0,-7 5 2104 0 0</inkml:trace>
  <inkml:trace contextRef="#ctx0" brushRef="#br0" timeOffset="1">540 4 12861 0 0,'0'0'2462'0'0,"2"-1"-2034"0"0,-1 1 0 0 0,0-1 1 0 0,1 1-1 0 0,-1-1 0 0 0,0 1 1 0 0,1 0-1 0 0,-1 0 1 0 0,0-1-1 0 0,1 1 0 0 0,-1 0 1 0 0,0 0-1 0 0,1 0 0 0 0,-1 1 1 0 0,3-1-1 0 0,24 146 4240 0 0,-19-91-3706 0 0,2-1 0 0 0,30 88-1 0 0,-25-112-1053 0 0,-8-24-2903 0 0,-2-27-285 0 0,-5-13-9292 0 0,-3 15 6746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2.7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8 108 0 0,'7'-8'14525'0'0,"1"16"-13967"0"0,0 0 0 0 0,-1 0 0 0 0,0 0 0 0 0,0 1 1 0 0,-1 0-1 0 0,0 1 0 0 0,-1-1 0 0 0,0 1 0 0 0,6 15 1 0 0,4 18 496 0 0,10 45 0 0 0,-7-22-169 0 0,-2-9-330 0 0,-9-26-452 0 0,2-1 0 0 0,1 0-1 0 0,2-1 1 0 0,1 0 0 0 0,25 44 0 0 0,-30-60-1248 0 0,10 16-271 0 0,-11-23-3044 0 0,0-3-3834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29.5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1 120 14645 0 0,'3'-3'1027'0'0,"0"0"0"0"0,0-1-1 0 0,-1 0 1 0 0,1 1 0 0 0,-1-1-1 0 0,4-8 1 0 0,-3 5 2028 0 0,4 27-2379 0 0,0 10 87 0 0,4 46 1 0 0,-1-5-102 0 0,0-9-195 0 0,10 43 401 0 0,-17-98-516 0 0,-1-8-142 0 0,0-17-83 0 0,-2-28-92 0 0,-2-275 1086 0 0,5 257-191 0 0,-3 64-840 0 0,3 0-73 0 0,1 1 1 0 0,0-1 0 0 0,-1 1 0 0 0,1 1-1 0 0,0-1 1 0 0,-1 0 0 0 0,1 1 0 0 0,-1 0-1 0 0,0-1 1 0 0,0 1 0 0 0,1 1 0 0 0,-1-1-1 0 0,-1 0 1 0 0,1 1 0 0 0,3 3 0 0 0,45 55 399 0 0,-24-26-303 0 0,-25-33-114 0 0,130 139 0 0 0,-110-121 0 0 0,0 0 0 0 0,1-2 0 0 0,1-1 0 0 0,41 23 0 0 0,-59-37 0 0 0,28 10 0 0 0,-33-12 0 0 0,1-1 0 0 0,-1 0 0 0 0,0 0 0 0 0,1 0 0 0 0,-1 0 0 0 0,1 0 0 0 0,-1 0 0 0 0,1 0 0 0 0,-1 0 0 0 0,0-1 0 0 0,1 1 0 0 0,-1 0 0 0 0,0-1 0 0 0,1 1 0 0 0,-1-1 0 0 0,0 1 0 0 0,0-1 0 0 0,1 0 0 0 0,-1 0 0 0 0,0 0 0 0 0,0 1 0 0 0,0-1 0 0 0,0 0 0 0 0,0 0 0 0 0,0 0 0 0 0,0-1 0 0 0,0 1 0 0 0,-1 0 0 0 0,1 0 0 0 0,0 0 0 0 0,-1-1 0 0 0,2-1 0 0 0,0-2 0 0 0,-1-1 0 0 0,1 0 0 0 0,-1 1 0 0 0,0-1 0 0 0,0-9 0 0 0,-1 9 0 0 0,1-29 0 0 0,-2-1 0 0 0,-2 1 0 0 0,-7-38 0 0 0,3 20 0 0 0,7 52-204 0 0,-4-11-4284 0 0,4 12 4424 0 0,0 0 1 0 0,1 0-1 0 0,-1 0 0 0 0,0 0 1 0 0,0 0-1 0 0,0 0 1 0 0,0 0-1 0 0,0 0 0 0 0,0 0 1 0 0,1 0-1 0 0,-1 0 1 0 0,0 0-1 0 0,0 0 0 0 0,0 0 1 0 0,0 0-1 0 0,0 0 1 0 0,1 0-1 0 0,-1 0 0 0 0,0 0 1 0 0,0 0-1 0 0,0 0 1 0 0,0 0-1 0 0,0 0 0 0 0,0-1 1 0 0,0 1-1 0 0,0 0 1 0 0,1 0-1 0 0,-1 0 0 0 0,0 0 1 0 0,0 0-1 0 0,0 0 1 0 0,0 0-1 0 0,0 0 0 0 0,0-1 1 0 0,0 1-1 0 0,0 0 1 0 0,0 0-1 0 0,0 0 0 0 0,0 0 1 0 0,0 0-1 0 0,0 0 1 0 0,0-1-1 0 0,0 1 0 0 0,0 0 1 0 0,0 0-1 0 0,0 0 1 0 0,0 0-1 0 0,0 0 0 0 0,0-1 1 0 0,0 1-1 0 0,0 0 1 0 0,0 0-1 0 0,0 0 0 0 0,0 0 1 0 0,0 0-1 0 0,0 0 1 0 0,0-1-1 0 0,0 1 0 0 0,0 0 1 0 0,0 0-1 0 0,-1 0 1 0 0,1 0-1 0 0,0 0 0 0 0,0 0 1 0 0,0 0-1 0 0,0 0 1 0 0,0 0-1 0 0,0 0 0 0 0,-1-1 1 0 0,11 10-1263 0 0,2 2-2159 0 0,0-1-4554 0 0,1 0 1982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30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32 1332 0 0,'-5'-6'1028'0'0,"0"-6"5365"0"0,-2-2 5154 0 0,7 39-10204 0 0,15 29-243 0 0,15 109 0 0 0,-11-49-502 0 0,-13-76-376 0 0,-6-29-155 0 0,1 1 0 0 0,1 0 1 0 0,0 0-1 0 0,0-1 1 0 0,1 1-1 0 0,0-1 1 0 0,0 0-1 0 0,6 10 1 0 0,-8-18-181 0 0,0-3-1194 0 0,1-2 741 0 0,0 0 1 0 0,0 0 0 0 0,-1 0-1 0 0,1 0 1 0 0,-1 0 0 0 0,0 0 0 0 0,0-7-1 0 0,7-24-9533 0 0,-2 20 4911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30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38 476 0 0,'28'-36'10248'0'0,"-27"35"-8565"0"0,3 3-848 0 0,3 3-455 0 0,-1 0 0 0 0,1 1 0 0 0,-1 0 1 0 0,-1 0-1 0 0,1 0 0 0 0,-1 1 0 0 0,0-1 0 0 0,0 1 0 0 0,-1 0 1 0 0,0 1-1 0 0,3 8 0 0 0,37 97 2028 0 0,-39-96-2123 0 0,77 222 2000 0 0,-80-233-2459 0 0,-2-3-13 0 0,1-1-1 0 0,0 1 1 0 0,0 0 0 0 0,0-1 0 0 0,0 1 0 0 0,1-1-1 0 0,-1 0 1 0 0,1 1 0 0 0,2 2 0 0 0,3-17-4922 0 0,-6 11 4643 0 0,0 0 0 0 0,-1 0 0 0 0,1 0 0 0 0,0-1 0 0 0,-1 1 0 0 0,1 0 0 0 0,-1 0-1 0 0,0 0 1 0 0,1-1 0 0 0,-1 1 0 0 0,0 0 0 0 0,0-1 0 0 0,1 1 0 0 0,-1 0 0 0 0,0-2 0 0 0,0-15-4128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31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5 198 300 0 0,'-5'0'15307'0'0,"188"-75"-8421"0"0,-34 15-4021 0 0,-45 29-3937 0 0,-71 19-686 0 0,4 0-2181 0 0,-9 6-6193 0 0,-15 5 5375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31.6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7 240 0 0,'2'-1'343'0'0,"-1"1"0"0"0,0-1 1 0 0,0 0-1 0 0,0 1 0 0 0,1-1 0 0 0,-1 1 0 0 0,0-1 1 0 0,1 1-1 0 0,-1-1 0 0 0,0 1 0 0 0,1 0 1 0 0,-1 0-1 0 0,1 0 0 0 0,-1 0 0 0 0,0 0 0 0 0,1 0 1 0 0,-1 0-1 0 0,1 0 0 0 0,-1 0 0 0 0,0 1 0 0 0,1-1 1 0 0,-1 1-1 0 0,0-1 0 0 0,1 1 0 0 0,0 0 0 0 0,2 1 117 0 0,-1 1 1 0 0,0-1-1 0 0,0 1 0 0 0,-1-1 0 0 0,1 1 0 0 0,0 0 0 0 0,-1 0 0 0 0,0 1 0 0 0,3 3 0 0 0,3 8 539 0 0,-1 0 1 0 0,0 1-1 0 0,5 19 1 0 0,49 201 4581 0 0,-50-207-4517 0 0,-3-9-1434 0 0,-7-11-3246 0 0,2-30 2015 0 0,0-4-1571 0 0,1 1-3943 0 0,-1 8 2318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32.0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11 157 860 0 0,'13'-19'8093'0'0,"-13"19"-7927"0"0,0 0 1 0 0,0 0 0 0 0,1 0-1 0 0,-1 0 1 0 0,0 0 0 0 0,0 0 0 0 0,0 0-1 0 0,0 0 1 0 0,1 0 0 0 0,-1 1-1 0 0,0-1 1 0 0,0 0 0 0 0,0 0 0 0 0,0 0-1 0 0,1 0 1 0 0,-1 0 0 0 0,0 0-1 0 0,1 1 668 0 0,-1-1-667 0 0,0 0-1 0 0,0 0 1 0 0,0 0 0 0 0,0 0 0 0 0,0 1-1 0 0,0-1 1 0 0,0 0 0 0 0,0 0-1 0 0,0 0 1 0 0,1 0 0 0 0,-1 1-1 0 0,0-1 1 0 0,0 0 0 0 0,0 0 0 0 0,0 0-1 0 0,0 0 1 0 0,0 1 0 0 0,0-1-1 0 0,0 0 1 0 0,0 0 0 0 0,0 0 0 0 0,0 1-1 0 0,-1-1 1 0 0,1 0 0 0 0,0 0-1 0 0,0 0 1 0 0,0 1 0 0 0,-5 43 10947 0 0,2-24-12745 0 0,2 8 2405 0 0,0 1-1 0 0,6 42 1 0 0,-4-60-622 0 0,1 0-1 0 0,1 0 1 0 0,0 0 0 0 0,0-1 0 0 0,1 1-1 0 0,0-1 1 0 0,1 0 0 0 0,0 0-1 0 0,9 13 1 0 0,-7-16-113 0 0,-1 0 0 0 0,1 0 0 0 0,-1 0 0 0 0,2-1 0 0 0,-1 0 0 0 0,1-1 0 0 0,0 1 0 0 0,0-1 0 0 0,0-1-1 0 0,1 0 1 0 0,0 0 0 0 0,0-1 0 0 0,0 0 0 0 0,0 0 0 0 0,0-1 0 0 0,1 0 0 0 0,-1-1 0 0 0,1 0 0 0 0,-1 0 0 0 0,1-1 0 0 0,-1 0 0 0 0,1-1 0 0 0,-1 0 0 0 0,1 0 0 0 0,-1-1-1 0 0,0-1 1 0 0,0 1 0 0 0,0-2 0 0 0,0 1 0 0 0,0-1 0 0 0,-1 0 0 0 0,1-1 0 0 0,-1 0 0 0 0,0 0 0 0 0,-1-1 0 0 0,1 0 0 0 0,6-8 0 0 0,-4 3-55 0 0,-1 0 1 0 0,-1-1 0 0 0,0 0-1 0 0,-1 0 1 0 0,0-1-1 0 0,-1 0 1 0 0,0 0 0 0 0,-1-1-1 0 0,0 0 1 0 0,-1 0 0 0 0,-1 0-1 0 0,0 0 1 0 0,-1 0-1 0 0,0-19 1 0 0,-2 23-15 0 0,0-1-1 0 0,-1 1 1 0 0,0 0 0 0 0,-1 0-1 0 0,0-1 1 0 0,-1 1 0 0 0,0 1-1 0 0,0-1 1 0 0,-1 0 0 0 0,0 1-1 0 0,-1 0 1 0 0,0 0 0 0 0,0 0 0 0 0,-1 0-1 0 0,0 1 1 0 0,-1 0 0 0 0,0 0-1 0 0,0 1 1 0 0,-1 0 0 0 0,-13-10-1 0 0,10 10 12 0 0,0 0 0 0 0,-1 0 0 0 0,0 1 0 0 0,0 0 0 0 0,0 1 0 0 0,-1 1 0 0 0,1 0 0 0 0,-1 1 0 0 0,0 0-1 0 0,-1 1 1 0 0,1 0 0 0 0,-16 1 0 0 0,20 1 8 0 0,0 0-1 0 0,0 1 0 0 0,0 1 1 0 0,1-1-1 0 0,-1 1 1 0 0,0 1-1 0 0,1-1 0 0 0,-1 2 1 0 0,1-1-1 0 0,0 1 0 0 0,0 0 1 0 0,0 1-1 0 0,1 0 1 0 0,0 0-1 0 0,0 0 0 0 0,0 1 1 0 0,0 0-1 0 0,-10 14 1 0 0,12-14-110 0 0,0 1 0 0 0,1 0 0 0 0,0 0 1 0 0,0 0-1 0 0,1 1 0 0 0,-1-1 0 0 0,2 1 1 0 0,-1 0-1 0 0,1-1 0 0 0,0 1 0 0 0,1 1 1 0 0,-1 12-1 0 0,2-17-310 0 0,0 1 0 0 0,1-1 0 0 0,-1 0 0 0 0,1 0 0 0 0,0 0 0 0 0,0 0 0 0 0,0 0 1 0 0,1 0-1 0 0,-1 0 0 0 0,1 0 0 0 0,2 4 0 0 0,-1-5-573 0 0,-1 0 0 0 0,1 0 1 0 0,-1 0-1 0 0,1 0 0 0 0,0 0 1 0 0,0-1-1 0 0,0 1 0 0 0,1-1 0 0 0,-1 0 1 0 0,0 0-1 0 0,1 0 0 0 0,0-1 1 0 0,4 3-1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32.8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53 238 392 0 0,'0'0'22983'0'0,"-2"3"-22283"0"0,0-1-543 0 0,1 1 1 0 0,1-1 0 0 0,-1 0-1 0 0,0 0 1 0 0,0 1 0 0 0,1-1-1 0 0,0 0 1 0 0,-1 0-1 0 0,1 1 1 0 0,0-1 0 0 0,0 1-1 0 0,0-1 1 0 0,0 0-1 0 0,1 1 1 0 0,-1-1 0 0 0,1 0-1 0 0,-1 1 1 0 0,1-1-1 0 0,0 0 1 0 0,0 0 0 0 0,0 0-1 0 0,1 3 1 0 0,37 121 2763 0 0,-13-35-1766 0 0,-19-65-176 0 0,-7-35-966 0 0,1 4-13 0 0,-1 0 0 0 0,0 1 0 0 0,0-1 0 0 0,0 0-1 0 0,0 1 1 0 0,-2-8 0 0 0,-39-93 0 0 0,2 6 0 0 0,7-12 0 0 0,24 77 0 0 0,5 27 0 0 0,11 17 0 0 0,-1-1 0 0 0,1-1 0 0 0,1 0 0 0 0,0 0 0 0 0,0 0 0 0 0,18 11 0 0 0,12 9 0 0 0,-3 1 0 0 0,1-2 0 0 0,1-2 0 0 0,58 28 0 0 0,-69-40 0 0 0,1 0 0 0 0,0-3 0 0 0,0 0 0 0 0,31 6 0 0 0,-41-11 0 0 0,-18-5 0 0 0,43-3 0 0 0,-26 3 0 0 0,-2 0 0 0 0,-2-2 0 0 0,0-3 0 0 0,-12 4 0 0 0,0 0 0 0 0,0-1 0 0 0,0 1 0 0 0,-1-1 0 0 0,1 1 0 0 0,0-1 0 0 0,-1 1 0 0 0,1-1 0 0 0,-1 1 0 0 0,1-1 0 0 0,-1 0 0 0 0,0 1 0 0 0,1-1 0 0 0,-1 0 0 0 0,0 1 0 0 0,0-1 0 0 0,0 1 0 0 0,0-1 0 0 0,-1 0 0 0 0,1 1 0 0 0,0-1 0 0 0,-2-2 0 0 0,2 3 0 0 0,-11-24 0 0 0,-2 1 0 0 0,0 0 0 0 0,-32-41 0 0 0,-61-60 0 0 0,44 55 0 0 0,60 69 0 0 0,-4-7 0 0 0,-2 1 0 0 0,1 0 0 0 0,-1 0 0 0 0,-13-9 0 0 0,14 12 0 0 0,7 5-29 0 0,0 0 1 0 0,0 1-1 0 0,0-1 0 0 0,0 1 0 0 0,0-1 1 0 0,0 1-1 0 0,0-1 0 0 0,1 0 0 0 0,-1 1 1 0 0,0-1-1 0 0,1 1 0 0 0,-1-1 0 0 0,1 0 1 0 0,-1 1-1 0 0,1-1 0 0 0,0 0 0 0 0,0 0 1 0 0,1 3-1 0 0,8 8-2173 0 0,15 20-5254 0 0,-7-14-2954 0 0,-6-7 3577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5:3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 21 152 0 0,'6'-2'1600'0'0,"0"0"1"0"0,1 0-1 0 0,-1-1 0 0 0,0 0 1 0 0,17-6 22923 0 0,-37 23-24475 0 0,-109 115-9 0 0,115-123-40 0 0,8-6 0 0 0,0 0 0 0 0,0 0 0 0 0,-1 0 0 0 0,1 1 0 0 0,0-1 0 0 0,0 0 0 0 0,-1 0 0 0 0,1 0 0 0 0,0 1 0 0 0,0-1 0 0 0,0 0 0 0 0,-1 0 0 0 0,1 1 0 0 0,0-1 0 0 0,0 0 0 0 0,0 0 0 0 0,0 1 0 0 0,0-1 0 0 0,0 0 0 0 0,-1 1 0 0 0,1-1 0 0 0,0 0 0 0 0,0 0 0 0 0,0 1 0 0 0,0-1 0 0 0,0 0 0 0 0,0 1 0 0 0,0-1 0 0 0,0 0 0 0 0,0 1 0 0 0,1-1 0 0 0,0 7 0 0 0,0-5 0 0 0,0 1 0 0 0,0-1 0 0 0,0 0 0 0 0,1 0 0 0 0,-1 1 0 0 0,1-1 0 0 0,0-1 0 0 0,0 1 0 0 0,-1 0 0 0 0,1 0 0 0 0,0-1 0 0 0,1 1 0 0 0,-1-1 0 0 0,0 1 0 0 0,0-1 0 0 0,1 0 0 0 0,-1 0 0 0 0,5 1 0 0 0,-1 1 0 0 0,119 43 0 0 0,11 5 0 0 0,-114-41 0 0 0,18 8 0 0 0,39 25 0 0 0,-70-37 0 0 0,0-1 0 0 0,-1 2 0 0 0,1-1 0 0 0,-1 1 0 0 0,-1 1 0 0 0,1-1 0 0 0,-1 1 0 0 0,0 1 0 0 0,10 16 0 0 0,-15-21 0 0 0,0-1 0 0 0,0 1 0 0 0,0 0 0 0 0,-1-1 0 0 0,1 1 0 0 0,-1 0 0 0 0,0 0 0 0 0,0 0 0 0 0,-1 0 0 0 0,1 0 0 0 0,-1 0 0 0 0,0 0 0 0 0,0 0 0 0 0,0 0 0 0 0,0 0 0 0 0,-1 0 0 0 0,0 0 0 0 0,1 0 0 0 0,-1 0 0 0 0,-1-1 0 0 0,1 1 0 0 0,-1 0 0 0 0,1 0 0 0 0,-1-1 0 0 0,0 1 0 0 0,0-1 0 0 0,-1 0 0 0 0,1 0 0 0 0,-1 1 0 0 0,0-2 0 0 0,1 1 0 0 0,-1 0 0 0 0,-1 0 0 0 0,1-1 0 0 0,-6 4 0 0 0,-2-1 0 0 0,0 1 0 0 0,-1-2 0 0 0,1 0 0 0 0,-1 0 0 0 0,0-1 0 0 0,0 0 0 0 0,-1-1 0 0 0,-15 1 0 0 0,-118-5 0 0 0,139 1 0 0 0,-11 0 0 0 0,3-1 0 0 0,1 1 0 0 0,5-1-911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6:10.7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9372 15 288 0 0,'5'-14'20423'0'0,"1"14"-18546"0"0,7 1-3774 0 0,17 1 2085 0 0,1 3-1 0 0,-1 0 1 0 0,1 2-1 0 0,-2 1 0 0 0,1 2 1 0 0,-1 1-1 0 0,49 25 1 0 0,-45-15-125 0 0,-1 1 0 0 0,-2 2 0 0 0,0 1 0 0 0,-1 2 0 0 0,-2 0 0 0 0,-1 2 0 0 0,23 32 0 0 0,-36-42 46 0 0,0 0 0 0 0,-2 0 0 0 0,0 2 1 0 0,-2-1-1 0 0,0 1 0 0 0,-1 0 0 0 0,-1 1 0 0 0,8 43 0 0 0,-8-21 124 0 0,-2 0 0 0 0,-2 0-1 0 0,-5 73 1 0 0,-31 229 897 0 0,20-273-885 0 0,-3 0 0 0 0,-30 83-1 0 0,32-113-148 0 0,-24 68 152 0 0,-5-2-1 0 0,-5-1 1 0 0,-76 125-1 0 0,-141 151 445 0 0,233-341-573 0 0,-85 104 339 0 0,-147 145 0 0 0,65-109 22 0 0,118-111-218 0 0,-280 210 706 0 0,189-179-621 0 0,47-31 5 0 0,-415 210 459 0 0,259-146-549 0 0,271-131-262 0 0,-517 253 0 0 0,-33-15 0 0 0,268-111 0 0 0,120-52 0 0 0,-109 77 0 0 0,46-22 0 0 0,-145 36 0 0 0,304-139 0 0 0,-233 120 0 0 0,188-89 0 0 0,-407 199 0 0 0,93-32-159 0 0,374-196 149 0 0,-491 301-57 0 0,517-311 68 0 0,-2-1-1 0 0,0-2 1 0 0,-1-1 0 0 0,-2-2-1 0 0,1-1 1 0 0,-53 13 0 0 0,48-17-26 0 0,1 3 1 0 0,0 1-1 0 0,-46 27 1 0 0,1-2 14 0 0,-331 135-48 0 0,354-152 60 0 0,-241 88-55 0 0,154-72 35 0 0,10-3-6 0 0,50-13 16 0 0,-29 10-21 0 0,49-7-1 0 0,6-2-30 0 0,-112 29 0 0 0,161-51 60 0 0,-1 0 6 0 0,-1 0 0 0 0,0 0 1 0 0,0-2-1 0 0,0 0 0 0 0,-1-2 0 0 0,-19-1 1 0 0,21-1-18 0 0,-1 0 0 0 0,0 1 0 0 0,0 1 0 0 0,1 1 0 0 0,-1 0 0 0 0,0 2 1 0 0,1 0-1 0 0,-1 1 0 0 0,-17 7 0 0 0,27-8 2 0 0,-40 6 43 0 0,46-9-23 0 0,-12 7-696 0 0,6-3-3935 0 0,32 20-3772 0 0,-10-10-370 0 0,-5-7 3364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6:11.7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655 18 168 0 0,'0'0'298'0'0,"0"-1"0"0"0,0 1 0 0 0,0-1 0 0 0,0 0 0 0 0,0 1 0 0 0,0-1 0 0 0,0 0 0 0 0,0 1 0 0 0,0-1 0 0 0,0 1 0 0 0,0-1 1 0 0,0 0-1 0 0,0 1 0 0 0,-1-1 0 0 0,1 1 0 0 0,0-1 0 0 0,0 1 0 0 0,-1-1 0 0 0,1 1 0 0 0,0-1 0 0 0,-1 1 0 0 0,1-1 0 0 0,0 1 0 0 0,-1-1 0 0 0,1 1 0 0 0,-1-1 0 0 0,1 1 0 0 0,-1 0 0 0 0,1-1 0 0 0,-1 1 0 0 0,1 0 0 0 0,-1-1 0 0 0,1 1 0 0 0,-2 0 1 0 0,0 0 27 0 0,0 0 0 0 0,1 0 1 0 0,-1 1-1 0 0,0-1 1 0 0,1 1-1 0 0,-1-1 0 0 0,0 1 1 0 0,1 0-1 0 0,-1 0 1 0 0,1-1-1 0 0,-1 1 1 0 0,-1 2-1 0 0,-5 3 84 0 0,0 1 0 0 0,0 0 0 0 0,-11 13 1 0 0,-279 337 2911 0 0,241-298-2798 0 0,25-28-194 0 0,2 2-1 0 0,-52 71 1 0 0,74-92 40 0 0,0 0 1 0 0,-1 0-1 0 0,-18 16 0 0 0,27-27 3 0 0,-16 22 522 0 0,11-5-739 0 0,4-16-136 0 0,0 1 0 0 0,0-1 0 0 0,0 1-1 0 0,0-1 1 0 0,1 1 0 0 0,-1 0-1 0 0,1-1 1 0 0,0 1 0 0 0,0 5 0 0 0,0-7-21 0 0,1 1 0 0 0,0-1 0 0 0,-1 0 0 0 0,1 1 0 0 0,0-1 0 0 0,0 0 0 0 0,0 0 0 0 0,0 1 0 0 0,0-1 0 0 0,0 0 0 0 0,0 0 0 0 0,0 0 0 0 0,0 0 0 0 0,1 0 0 0 0,-1-1 0 0 0,0 1 0 0 0,2 1 0 0 0,4 2 3 0 0,94 82 12 0 0,-55-50 20 0 0,50 29 0 0 0,24 19 56 0 0,-63-38-47 0 0,-7-4 112 0 0,1-3 0 0 0,89 52 0 0 0,-6-25 1973 0 0,-121-60 1266 0 0,-1-1-8305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3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53 233 752 0 0,'-14'-7'3105'0'0,"10"6"-1824"0"0,0-1 1 0 0,0 0 0 0 0,1 0-1 0 0,-1-1 1 0 0,0 1-1 0 0,-3-4 1 0 0,6 5-1095 0 0,0 1 1 0 0,0-1-1 0 0,1 0 1 0 0,-1 0-1 0 0,0 0 1 0 0,1 0-1 0 0,-1 0 1 0 0,1 0-1 0 0,-1 0 1 0 0,1-1-1 0 0,0 1 1 0 0,-1 0-1 0 0,1 0 1 0 0,0 0-1 0 0,0 0 1 0 0,0 0-1 0 0,0-1 1 0 0,0 1-1 0 0,0 0 1 0 0,0 0-1 0 0,0 0 1 0 0,0 0-1 0 0,1 0 1 0 0,-1-1-1 0 0,0 1 1 0 0,1 0-1 0 0,-1 0 1 0 0,2-1-1 0 0,8-26 1620 0 0,-8 22-1592 0 0,0 0 1 0 0,1 0-1 0 0,-1 0 1 0 0,1 0-1 0 0,0 0 0 0 0,1 1 1 0 0,-1 0-1 0 0,1-1 1 0 0,0 1-1 0 0,0 0 0 0 0,8-6 1 0 0,2-1 75 0 0,1 2 0 0 0,0 0 0 0 0,0 0 0 0 0,26-10 0 0 0,-36 17-266 0 0,1 1-1 0 0,-1 0 1 0 0,1 1 0 0 0,0-1-1 0 0,0 1 1 0 0,0 0-1 0 0,0 1 1 0 0,0 0 0 0 0,0-1-1 0 0,0 2 1 0 0,0-1-1 0 0,0 1 1 0 0,0 0 0 0 0,0 0-1 0 0,-1 1 1 0 0,1-1-1 0 0,9 5 1 0 0,-10-4-10 0 0,6 4 12 0 0,1-1 0 0 0,-1 1 0 0 0,0 1-1 0 0,-1 0 1 0 0,13 11 0 0 0,-21-16-14 0 0,1 0 0 0 0,-1 1-1 0 0,0-1 1 0 0,-1 1 0 0 0,1-1 0 0 0,0 1 0 0 0,-1-1 0 0 0,1 1 0 0 0,-1 0-1 0 0,0 0 1 0 0,0 0 0 0 0,0 0 0 0 0,-1 0 0 0 0,1 0 0 0 0,-1 0 0 0 0,1 0 0 0 0,-1 0-1 0 0,0 0 1 0 0,0 0 0 0 0,0 0 0 0 0,-1 0 0 0 0,1 1 0 0 0,-1-1 0 0 0,1 0 0 0 0,-1 0-1 0 0,-2 4 1 0 0,-6 14 113 0 0,-1 0-1 0 0,-1-1 0 0 0,-1-1 1 0 0,0 1-1 0 0,-2-2 0 0 0,0 0 1 0 0,-1-1-1 0 0,-17 16 0 0 0,0-4 232 0 0,-1-1 0 0 0,-1-1 0 0 0,-49 27 1 0 0,71-46-213 0 0,9-6-118 0 0,-1 1 0 0 0,1-1 0 0 0,0 0 1 0 0,-1-1-1 0 0,0 1 0 0 0,-5 1 1 0 0,7-2-288 0 0,3-4-498 0 0,-1 0 490 0 0,1 0 0 0 0,0 1 0 0 0,0-1-1 0 0,0 0 1 0 0,0 1 0 0 0,1-1 0 0 0,-1 1 0 0 0,1-1 0 0 0,-1 1 0 0 0,1 0 0 0 0,0-1-1 0 0,0 1 1 0 0,0 0 0 0 0,0 0 0 0 0,0 0 0 0 0,3-1 0 0 0,48-33-7193 0 0,-38 27 2609 0 0,10-5-818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37.625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312 7 100 0 0,'-7'-7'10728'0'0,"-13"18"-10124"0"0,20-11-390 0 0,-37 13 1423 0 0,-23 26-489 0 0,51-32-1095 0 0,0 0 0 0 0,1 1 0 0 0,0 0 0 0 0,-11 14 0 0 0,-12 12 2 0 0,29-32-50 0 0,1 1 0 0 0,0-1 0 0 0,0 1 0 0 0,0 0 0 0 0,0-1 0 0 0,1 1 0 0 0,-1 0 1 0 0,0 4-1 0 0,1-4-5 0 0,0 0 0 0 0,0-1 0 0 0,0 1 0 0 0,0 0 0 0 0,0 0 0 0 0,1 0 0 0 0,0-1 1 0 0,-1 1-1 0 0,1 0 0 0 0,0-1 0 0 0,2 6 0 0 0,1 0 19 0 0,11 31-10 0 0,-5-19 4 0 0,0-1 0 0 0,-2 1 1 0 0,10 31-1 0 0,-14-39 47 0 0,0 1 1 0 0,-2 0 0 0 0,1 0-1 0 0,-2 0 1 0 0,1 0 0 0 0,-2 14-1 0 0,-2-10 12 0 0,2-13 16 0 0,-1 1 0 0 0,1-1 0 0 0,-1 0 0 0 0,0 1 0 0 0,-1-1 0 0 0,1 0 0 0 0,-1 0 0 0 0,-2 5 0 0 0,4-9-9 0 0,-1 3-39 0 0,0 0-1 0 0,0-1 0 0 0,-1 1 1 0 0,1-1-1 0 0,-1 0 0 0 0,1 1 1 0 0,-1-1-1 0 0,0 0 0 0 0,0 0 1 0 0,0 0-1 0 0,0 0 1 0 0,0-1-1 0 0,-1 1 0 0 0,1 0 1 0 0,0-1-1 0 0,-1 0 0 0 0,-4 2 1 0 0,-11 10 39 0 0,-11 4 372 0 0,26-16-432 0 0,0 0 0 0 0,0 1 0 0 0,1-1 1 0 0,-1 1-1 0 0,0-1 0 0 0,0 1 0 0 0,1 0 0 0 0,-1 0 0 0 0,1 0 1 0 0,-1 1-1 0 0,1-1 0 0 0,0 1 0 0 0,0-1 0 0 0,0 1 0 0 0,-2 3 1 0 0,-19 19 125 0 0,22-25-144 0 0,0 1 1 0 0,-1 0-1 0 0,1 0 0 0 0,0-1 0 0 0,0 1 1 0 0,0 0-1 0 0,0 0 0 0 0,0 0 1 0 0,0 0-1 0 0,0 0 0 0 0,0 0 1 0 0,0 1-1 0 0,0-1 0 0 0,0 0 0 0 0,1 0 1 0 0,-1 1-1 0 0,0 1 0 0 0,1-3 56 0 0,2 1-98 0 0,0-1 44 0 0,0 1 0 0 0,0 0 0 0 0,1-1 1 0 0,-1 1-1 0 0,0 0 0 0 0,0 0 0 0 0,0 0 0 0 0,0 0 1 0 0,0 1-1 0 0,-1-1 0 0 0,1 1 0 0 0,0-1 1 0 0,-1 1-1 0 0,1-1 0 0 0,-1 1 0 0 0,1 0 1 0 0,-1 0-1 0 0,0 0 0 0 0,0 0 0 0 0,1 0 1 0 0,0 3-1 0 0,0-2-1 0 0,-1 0 0 0 0,1 0 0 0 0,0 0 0 0 0,1 0 0 0 0,-1 0 0 0 0,0 0 0 0 0,1-1 0 0 0,4 4 0 0 0,-4-3 5 0 0,0 0 0 0 0,-1 0 0 0 0,0 0 0 0 0,0 0 0 0 0,1 0 0 0 0,-2 1 0 0 0,1-1 1 0 0,0 1-1 0 0,-1-1 0 0 0,2 5 0 0 0,3 7 97 0 0,-3-7-66 0 0,0-1 1 0 0,0 1-1 0 0,-1 0 1 0 0,-1 0-1 0 0,1 0 1 0 0,-1 0-1 0 0,0 12 1 0 0,1 6-22 0 0,-1-7 31 0 0,0-1 0 0 0,-1 0 0 0 0,-1 1 0 0 0,-5 25 0 0 0,3-4-1 0 0,13-10-135 0 0,-9-28 88 0 0,0 0 0 0 0,1 0-1 0 0,-1 0 1 0 0,1 0 0 0 0,0 0 0 0 0,-1-1 0 0 0,1 1-1 0 0,0-1 1 0 0,0 1 0 0 0,0-1 0 0 0,0 0 0 0 0,0 0-1 0 0,0 1 1 0 0,1-2 0 0 0,3 3 0 0 0,46 12 12 0 0,-51-15 9 0 0,1 0-32 0 0,5 0 7 0 0,-6 0 120 0 0,-1-2-399 0 0,1-1 0 0 0,-1 0 0 0 0,1 1-1 0 0,0-1 1 0 0,0 1 0 0 0,-1-1 0 0 0,2 1 0 0 0,-1-1 0 0 0,0 1 0 0 0,2-2 0 0 0,-2 1-686 0 0,1 1-1 0 0,-1-1 1 0 0,0 0 0 0 0,1 1 0 0 0,-1-1-1 0 0,0 0 1 0 0,-1 0 0 0 0,2-5 0 0 0,-2 0-3008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42.76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132 6 420 0 0,'0'0'13087'0'0,"0"0"-13044"0"0,0 0 0 0 0,0 0 0 0 0,0-1 0 0 0,0 1 0 0 0,0 0 1 0 0,0 0-1 0 0,0 0 0 0 0,0-1 0 0 0,0 1 0 0 0,0 0 0 0 0,0 0 1 0 0,0 0-1 0 0,0-1 0 0 0,0 1 0 0 0,-1 0 0 0 0,1 0 0 0 0,0 0 1 0 0,0 0-1 0 0,0-1 0 0 0,0 1 0 0 0,0 0 0 0 0,-1 0 0 0 0,1 0 1 0 0,0 0-1 0 0,0 0 0 0 0,0-1 0 0 0,-1 1 0 0 0,1 0 0 0 0,0 0 1 0 0,0 0-1 0 0,0 0 0 0 0,-1 0 0 0 0,1 0 0 0 0,0 0 0 0 0,0 0 1 0 0,0 0-1 0 0,-1 0 0 0 0,1 0 0 0 0,0 0 0 0 0,0 0 0 0 0,0 0 1 0 0,-1 0-1 0 0,-8 7 26 0 0,7-5 304 0 0,-1-2-312 0 0,0 0 0 0 0,0 0-1 0 0,0 1 1 0 0,0 0 0 0 0,0-1-1 0 0,1 1 1 0 0,-1 0 0 0 0,0 0-1 0 0,1 0 1 0 0,-5 3 0 0 0,2 0-32 0 0,-1 1 1 0 0,1-1 0 0 0,0 1-1 0 0,1 1 1 0 0,-1-1-1 0 0,1 1 1 0 0,0 0-1 0 0,0 0 1 0 0,1 0 0 0 0,-4 8-1 0 0,2-2-6 0 0,-1 11-72 0 0,-6 15 173 0 0,18 5-138 0 0,8-12-35 0 0,-2-7 67 0 0,23 31-1 0 0,-31-49-40 0 0,0-1 113 0 0,-1 0 0 0 0,1 0-1 0 0,-1-1 1 0 0,-1 2 0 0 0,1-1 0 0 0,-1 0-1 0 0,0 0 1 0 0,0 1 0 0 0,0 0 0 0 0,-1-1 0 0 0,2 12-1 0 0,-3-8 114 0 0,0-5-145 0 0,1 1 0 0 0,-1-1 0 0 0,0 1 0 0 0,0-1 0 0 0,-1 1 0 0 0,1-1 0 0 0,-1 0 0 0 0,0 1-1 0 0,0-1 1 0 0,-1 0 0 0 0,1 1 0 0 0,-1-1 0 0 0,0 0 0 0 0,0 0 0 0 0,0 0 0 0 0,-5 5 0 0 0,-34 52 584 0 0,40-60-578 0 0,-14 21 484 0 0,10-15-480 0 0,4-6-55 0 0,1 0 1 0 0,-1 0 0 0 0,1 0-1 0 0,-1 0 1 0 0,0-1 0 0 0,0 1-1 0 0,1 0 1 0 0,-1 0-1 0 0,0-1 1 0 0,0 1 0 0 0,0 0-1 0 0,0-1 1 0 0,0 1 0 0 0,0-1-1 0 0,0 1 1 0 0,0-1 0 0 0,0 1-1 0 0,0-1 1 0 0,-2 1 0 0 0,-1 8-59 0 0,9-6 40 0 0,1 1 1 0 0,-1-1-1 0 0,1 1 1 0 0,-1 0 0 0 0,0 0-1 0 0,-1 1 1 0 0,1 0-1 0 0,-1-1 1 0 0,7 12-1 0 0,-10-16 16 0 0,13 39 14 0 0,-11 3-49 0 0,-2-34 37 0 0,0 0-1 0 0,-1 0 1 0 0,1 0 0 0 0,-1 0 0 0 0,-1 0 0 0 0,0 0 0 0 0,-3 14 0 0 0,-8 41 5 0 0,-11 6 77 0 0,16-37-91 0 0,3-15-15 0 0,1 0 0 0 0,1 0 0 0 0,0 26 0 0 0,2-40 10 0 0,1 1 0 0 0,-1-1 0 0 0,1 0 1 0 0,0 0-1 0 0,0 0 0 0 0,0 0 0 0 0,1-1 1 0 0,-1 1-1 0 0,1 0 0 0 0,0 0 0 0 0,-1-1 1 0 0,5 4-1 0 0,7 15-4 0 0,24 9-2 0 0,2-1-3 0 0,-38-29 2 0 0,19 10 70 0 0,-18-9-56 0 0,12 6 85 0 0,-10-8-4721 0 0,-5-14 2114 0 0,-2 3-3846 0 0,3 4 2192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9:00.84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93 9 460 0 0,'0'0'13463'0'0,"-4"-2"-13194"0"0,3 1-468 0 0,0 1 312 0 0,0-1 1 0 0,0 0-1 0 0,0 1 0 0 0,0-1 1 0 0,0 1-1 0 0,0-1 1 0 0,-1 1-1 0 0,1 0 1 0 0,0-1-1 0 0,0 1 1 0 0,0 0-1 0 0,-1 0 1 0 0,1 0-1 0 0,0 0 1 0 0,0 0-1 0 0,-2 0 0 0 0,1 1 37 0 0,-26 10 459 0 0,24-7-588 0 0,3-3-1 0 0,0-1-3 0 0,-1 3-2 0 0,1-3-4 0 0,-2-1-7 0 0,-7 13 4 0 0,8-9-4 0 0,0-1-7 0 0,1 1 1 0 0,-1 0 0 0 0,1 0 0 0 0,-1 1 0 0 0,1-1 0 0 0,0 0 0 0 0,1 0 0 0 0,-1 0 0 0 0,0 1 0 0 0,1-1-1 0 0,0 0 1 0 0,0 5 0 0 0,0-7-7 0 0,9 44-64 0 0,-9-44 51 0 0,15 25 7 0 0,-13-20 21 0 0,-1-4-4 0 0,-1 0 1 0 0,1 0-1 0 0,-1 0 0 0 0,1 0 1 0 0,0 0-1 0 0,0 0 1 0 0,0-1-1 0 0,0 1 0 0 0,0 0 1 0 0,0-1-1 0 0,1 1 0 0 0,-1-1 1 0 0,3 3-1 0 0,-3-2 91 0 0,0 1-1 0 0,-1-1 0 0 0,1 0 1 0 0,-1 1-1 0 0,0-1 1 0 0,0 0-1 0 0,1 1 0 0 0,-1-1 1 0 0,-1 0-1 0 0,1 1 0 0 0,0-1 1 0 0,-2 5-1 0 0,2-6-79 0 0,0 3 61 0 0,-1-1 0 0 0,0 0 1 0 0,0 0-1 0 0,0 0 0 0 0,0 0 1 0 0,0 0-1 0 0,-1 0 0 0 0,1 0 1 0 0,-1 0-1 0 0,0 0 0 0 0,0-1 1 0 0,0 1-1 0 0,-4 3 0 0 0,5-5 42 0 0,1-1-83 0 0,-1 0 1 0 0,1 0-1 0 0,-1 1 1 0 0,1-1-1 0 0,-1 0 1 0 0,1 0-1 0 0,-1 0 1 0 0,1 1-1 0 0,-1-1 1 0 0,1 0-1 0 0,-1 1 1 0 0,1-1-1 0 0,0 1 1 0 0,-1-1-1 0 0,1 0 1 0 0,-1 1-1 0 0,1-1 1 0 0,0 1-1 0 0,0-1 1 0 0,-1 1-1 0 0,1-1 1 0 0,0 1-1 0 0,0-1 1 0 0,0 1-1 0 0,-1-1 1 0 0,1 2-1 0 0,0-1 23 0 0,0 1 0 0 0,-1 0 1 0 0,1-1-1 0 0,0 1 0 0 0,1 0 0 0 0,-1 0 0 0 0,0-1 0 0 0,0 1 0 0 0,1 0 0 0 0,-1-1 0 0 0,1 1 0 0 0,-1 0 0 0 0,1-1 0 0 0,0 1 0 0 0,1 2 0 0 0,-2-4-42 0 0,14 38 12 0 0,-13-35-16 0 0,-1 0 1 0 0,0 0-1 0 0,0 0 0 0 0,0-1 1 0 0,0 1-1 0 0,0 0 0 0 0,-1 0 0 0 0,1-1 1 0 0,-1 1-1 0 0,0 0 0 0 0,0-1 0 0 0,0 1 1 0 0,0 0-1 0 0,0-1 0 0 0,-2 3 0 0 0,2-4 16 0 0,1 0-27 0 0,0 0 0 0 0,0 0 0 0 0,0 0 0 0 0,0 0 1 0 0,-1 0-1 0 0,1 0 0 0 0,0-1 0 0 0,-1 1 0 0 0,1 0 1 0 0,0 0-1 0 0,-1 0 0 0 0,1-1 0 0 0,-1 1 0 0 0,0 0 1 0 0,1 0-1 0 0,-1-1 0 0 0,1 1 0 0 0,-2 1 0 0 0,-5 7-11 0 0,7-8 4 0 0,-4 19-69 0 0,8 15 44 0 0,-4-34 26 0 0,8 21-2 0 0,-7-19 4 0 0,1-1 0 0 0,0 1 0 0 0,-1-1 0 0 0,1 0 0 0 0,0 0 1 0 0,0 0-1 0 0,0 0 0 0 0,1 0 0 0 0,-1 0 0 0 0,0 0 1 0 0,1-1-1 0 0,3 3 0 0 0,-5-4 118 0 0,3 1 1336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9:03.070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120 1 456 0 0,'0'0'13436'0'0,"-32"6"-9881"0"0,30-5-3059 0 0,-10 5 316 0 0,12-5-762 0 0,-1-1 0 0 0,1 1 0 0 0,-1-1 0 0 0,1 1 0 0 0,-1-1 0 0 0,1 1 0 0 0,-1-1 1 0 0,0 0-1 0 0,1 1 0 0 0,-1-1 0 0 0,1 0 0 0 0,-1 1 0 0 0,0-1 0 0 0,1 0 0 0 0,-1 0 0 0 0,0 0 0 0 0,0 0 0 0 0,1 1 1 0 0,-1-1-1 0 0,0 0 0 0 0,1 0 0 0 0,-1 0 0 0 0,0-1 0 0 0,1 1 0 0 0,-2 0 0 0 0,0 0-1 0 0,0 1 0 0 0,1-1 1 0 0,-1 0-1 0 0,0 1 0 0 0,0-1 0 0 0,1 1 0 0 0,-1 0 0 0 0,0 0 1 0 0,1 0-1 0 0,-1-1 0 0 0,1 2 0 0 0,-1-1 0 0 0,1 0 0 0 0,-1 0 0 0 0,1 0 1 0 0,0 1-1 0 0,-1-1 0 0 0,-1 3 0 0 0,-1 1 77 0 0,3-4-96 0 0,0-1-8 0 0,-1 1-4 0 0,1 0 19 0 0,-14 32 48 0 0,14-31-67 0 0,2 27-87 0 0,2-6 49 0 0,-3-19 15 0 0,1 0 0 0 0,-1-1 1 0 0,1 1-1 0 0,0 0 0 0 0,0-1 0 0 0,0 1 0 0 0,0-1 0 0 0,3 5 1 0 0,-4-6 0 0 0,1-1 4 0 0,1 4 3 0 0,-1 0 0 0 0,1-1-1 0 0,0 1 1 0 0,1-1 0 0 0,-1 0-1 0 0,1 0 1 0 0,0 0 0 0 0,0 0-1 0 0,0 0 1 0 0,5 3 0 0 0,-7-5-1 0 0,0-1 1 0 0,0 1 0 0 0,0 0 0 0 0,-1 0 0 0 0,1-1 0 0 0,-1 1-1 0 0,1 0 1 0 0,-1 0 0 0 0,0-1 0 0 0,1 1 0 0 0,-1 0 0 0 0,0 0 0 0 0,0 0-1 0 0,0 0 1 0 0,-1-1 0 0 0,1 1 0 0 0,0 0 0 0 0,-2 3 0 0 0,2-4 5 0 0,-1 2 76 0 0,-1 0 0 0 0,1 0 0 0 0,-1 0 0 0 0,0-1 0 0 0,0 1-1 0 0,0 0 1 0 0,0-1 0 0 0,-4 4 0 0 0,-20 13 799 0 0,25-19-878 0 0,19 11-219 0 0,-16-10 215 0 0,0 0 1 0 0,1 0-1 0 0,-1 0 0 0 0,0 0 0 0 0,0 0 0 0 0,0 1 1 0 0,0-1-1 0 0,0 1 0 0 0,0-1 0 0 0,3 4 0 0 0,-4-3 7 0 0,0 1 0 0 0,-1 0-1 0 0,1 0 1 0 0,0 0 0 0 0,-1 0 0 0 0,0-1-1 0 0,0 1 1 0 0,0 0 0 0 0,0 5-1 0 0,0 13 21 0 0,0-18-35 0 0,0 0 0 0 0,0 0 0 0 0,0 1 0 0 0,0-1 0 0 0,1 0 0 0 0,0 0 0 0 0,-1 1 0 0 0,3 3 0 0 0,11 7-66 0 0,-1-4 96 0 0,-13-9-3 0 0,5 6-7107 0 0,-10 0 80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9:06.722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95 5 564 0 0,'-3'-5'12610'0'0,"-14"9"-12489"0"0,13-3-15 0 0,-24 11 453 0 0,27-12-520 0 0,-25 21 183 0 0,25-17-221 0 0,0 1-1 0 0,0-1 1 0 0,1 1 0 0 0,0 0 0 0 0,0-1 0 0 0,1 8 0 0 0,-1-7-1 0 0,1-2-1 0 0,0 1 0 0 0,0-1 0 0 0,0 1 0 0 0,0-1 0 0 0,1 0 0 0 0,-1 0 0 0 0,1 1 0 0 0,0-1 0 0 0,3 3 0 0 0,11 26-33 0 0,-12-19 48 0 0,-2-8-1 0 0,0 0-1 0 0,-1 1 0 0 0,0-1 0 0 0,0 0 0 0 0,0 10 1 0 0,-1-13 41 0 0,0 0 0 0 0,-1 0 0 0 0,1-1 1 0 0,-1 1-1 0 0,1 0 0 0 0,-1 0 1 0 0,0 0-1 0 0,0 0 0 0 0,0-1 0 0 0,0 1 1 0 0,0 0-1 0 0,0-1 0 0 0,0 1 0 0 0,0-1 1 0 0,-1 1-1 0 0,1-1 0 0 0,-1 0 1 0 0,1 0-1 0 0,-1 1 0 0 0,1-1 0 0 0,-1 0 1 0 0,0 0-1 0 0,1 0 0 0 0,-4 0 0 0 0,-23 26 484 0 0,28-27-254 0 0,0 2-242 0 0,1-1 0 0 0,1 1 0 0 0,-1-1-1 0 0,0 1 1 0 0,0-1 0 0 0,1 0 0 0 0,-1 1 0 0 0,0-1 0 0 0,1 0 0 0 0,-1 0 0 0 0,1 0-1 0 0,0 0 1 0 0,-1 0 0 0 0,3 0 0 0 0,27 15-81 0 0,-29-15 37 0 0,2 2 24 0 0,-2-2-15 0 0,-1 0-1 0 0,1 1 1 0 0,-1 0-1 0 0,0-1 1 0 0,1 1-1 0 0,-1 0 1 0 0,0-1-1 0 0,0 1 1 0 0,0 0-1 0 0,0 0 1 0 0,-1 0-1 0 0,1 0 1 0 0,-1 0-1 0 0,1 0 1 0 0,-1 0-1 0 0,1 0 1 0 0,-1 0-1 0 0,0 1 1 0 0,0-1-1 0 0,0 0 1 0 0,0 0-1 0 0,-1 0 1 0 0,1 0-1 0 0,0 0 1 0 0,-1 0-1 0 0,0 0 1 0 0,0 3-1 0 0,-1-2-5 0 0,-10 29 216 0 0,10-29-211 0 0,0 0 0 0 0,1 0 1 0 0,-1 1-1 0 0,1-1 1 0 0,0 0-1 0 0,0 1 0 0 0,0-1 1 0 0,0 1-1 0 0,1-1 1 0 0,-1 1-1 0 0,1-1 0 0 0,0 1 1 0 0,0-1-1 0 0,1 7 1 0 0,0 9-4 0 0,-1-18-6 0 0,21 41-19 0 0,-18-38 30 0 0,-2-2-15 0 0,1 1 0 0 0,1 0 0 0 0,-1 0 0 0 0,0-1 0 0 0,1 1 0 0 0,-1-1 0 0 0,1 0 0 0 0,0 1 0 0 0,-1-1 0 0 0,1-1 0 0 0,0 1 0 0 0,1 0 0 0 0,4 2 0 0 0,-5-4 89 0 0,-1 1 1 0 0,1 0-1 0 0,-1-1 0 0 0,1 1 1 0 0,-1-1-1 0 0,1 0 1 0 0,-1 0-1 0 0,1 0 1 0 0,2 0-1 0 0,-2-1 670 0 0,-2-4-4582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9:08.98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129 0 564 0 0,'0'0'10820'0'0,"-3"2"-10524"0"0,-87 37 3015 0 0,89-39-3235 0 0,0 0-64 0 0,0 0 0 0 0,0 0 0 0 0,0 1-1 0 0,1-1 1 0 0,-1 0 0 0 0,0 0-1 0 0,0 1 1 0 0,0-1 0 0 0,1 0 0 0 0,-1 1-1 0 0,0-1 1 0 0,1 1 0 0 0,-1-1-1 0 0,0 1 1 0 0,1-1 0 0 0,-1 1 0 0 0,1-1-1 0 0,-1 1 1 0 0,0 0 0 0 0,1-1-1 0 0,0 1 1 0 0,-1 0 0 0 0,0 0 0 0 0,-1 3 33 0 0,1-3-34 0 0,-3 18 59 0 0,4-15-73 0 0,0 0 0 0 0,1 0 0 0 0,-1 0 0 0 0,1-1 0 0 0,0 1 0 0 0,0 0 0 0 0,0 0 0 0 0,0 0 0 0 0,1-1 0 0 0,1 5 0 0 0,8 18 72 0 0,1 20-43 0 0,-11-40 182 0 0,0 1 0 0 0,-1 0-1 0 0,1-1 1 0 0,-1 1-1 0 0,-1 8 1 0 0,0-13-126 0 0,0 0-1 0 0,0 0 1 0 0,-1 0 0 0 0,1 0 0 0 0,0 0-1 0 0,-1-1 1 0 0,1 1 0 0 0,-1 0 0 0 0,1-1-1 0 0,-1 1 1 0 0,0-1 0 0 0,1 1 0 0 0,-1-1 0 0 0,0 0-1 0 0,0 0 1 0 0,0 0 0 0 0,0 0 0 0 0,-2 1-1 0 0,2-2-6 0 0,-6 4 76 0 0,3 1-319 0 0,30 5 190 0 0,-23-9-22 0 0,-1-1 1 0 0,0 1 0 0 0,1 0-1 0 0,-1-1 1 0 0,0 1 0 0 0,0 0-1 0 0,1 0 1 0 0,-1 0-1 0 0,0 0 1 0 0,0 0 0 0 0,0 0-1 0 0,0 0 1 0 0,0 0 0 0 0,-1 0-1 0 0,1 0 1 0 0,0 0-1 0 0,0 1 1 0 0,-1-1 0 0 0,2 2-1 0 0,-2-2 2 0 0,0-1 1 0 0,0 1-1 0 0,0-1 0 0 0,0 1 0 0 0,1 0 0 0 0,-1-1 0 0 0,0 1 0 0 0,1-1 0 0 0,-1 1 0 0 0,1-1 1 0 0,-1 1-1 0 0,0-1 0 0 0,1 1 0 0 0,-1-1 0 0 0,1 1 0 0 0,-1-1 0 0 0,1 0 0 0 0,-1 1 1 0 0,1-1-1 0 0,1 1 0 0 0,-2-1 2 0 0,1 0 0 0 0,-1 1 1 0 0,1-1-1 0 0,0 0 0 0 0,-1 0 0 0 0,1 1 1 0 0,-1-1-1 0 0,1 0 0 0 0,-1 1 0 0 0,0-1 1 0 0,1 1-1 0 0,-1-1 0 0 0,1 0 1 0 0,-1 1-1 0 0,0-1 0 0 0,1 1 0 0 0,-1-1 1 0 0,0 1-1 0 0,1-1 0 0 0,-1 1 1 0 0,0 0-1 0 0,0-1 0 0 0,0 1 0 0 0,1-1 1 0 0,-1 1-1 0 0,0-1 0 0 0,0 1 0 0 0,0 0 1 0 0,0-1-1 0 0,0 1 0 0 0,0-1 1 0 0,0 1-1 0 0,0 0 0 0 0,-1-1 0 0 0,1 1 1 0 0,0-1-1 0 0,0 1 0 0 0,0-1 1 0 0,-1 1-1 0 0,1-1 0 0 0,-1 2 0 0 0,1 0 0 0 0,-1 0-1 0 0,0 1 0 0 0,1-1 1 0 0,-1 1-1 0 0,1-1 1 0 0,0 0-1 0 0,0 1 0 0 0,-1-1 1 0 0,2 1-1 0 0,-1 2 0 0 0,0-3 3 0 0,1 0 0 0 0,-1 0-1 0 0,0 1 1 0 0,0-1 0 0 0,0 0 0 0 0,-1 0-1 0 0,1 0 1 0 0,0 1 0 0 0,-1-1-1 0 0,0 0 1 0 0,1 0 0 0 0,-1 0-1 0 0,-1 2 1 0 0,7 23-60 0 0,-5-23 65 0 0,0 16-17 0 0,0-19 5 0 0,-1-1 0 0 0,1 1 0 0 0,0-1-1 0 0,0 1 1 0 0,0-1 0 0 0,0 1 0 0 0,1 0 0 0 0,-1-1 0 0 0,0 1 0 0 0,0-1 0 0 0,0 0 0 0 0,0 1 0 0 0,0-1 0 0 0,1 1 0 0 0,-1-1 0 0 0,0 1 0 0 0,0-1 0 0 0,1 1 0 0 0,-1-1 0 0 0,0 0 0 0 0,1 1 0 0 0,-1-1 0 0 0,0 1 0 0 0,1-1 0 0 0,-1 0 0 0 0,0 1 0 0 0,1-1 0 0 0,0 0 0 0 0,-1 0 1 0 0,0 0 0 0 0,0 0 0 0 0,-1 0 0 0 0,1 0 0 0 0,0 0 0 0 0,0 0 1 0 0,0 0-1 0 0,-1 1 0 0 0,1-1 0 0 0,0 0 0 0 0,0 0 0 0 0,0 0 0 0 0,-1 0 0 0 0,1 0 0 0 0,0 0 1 0 0,0 0-1 0 0,0 0 0 0 0,0 0 0 0 0,0 0 0 0 0,-1 1 0 0 0,1-1 0 0 0,0 0 0 0 0,0 0 0 0 0,0 0 1 0 0,0 0-1 0 0,0 0 0 0 0,0 1 0 0 0,-1-1 0 0 0,1 0 0 0 0,0 0 0 0 0,0 0 0 0 0,0 0 1 0 0,0 1-1 0 0,0-1 0 0 0,0 0 0 0 0,0 0 0 0 0,0 0 0 0 0,0 1 0 0 0,0-1 0 0 0,0 0 0 0 0,0 0 1 0 0,0 0-1 0 0,0 0 0 0 0,0 1 0 0 0,0-1 0 0 0,0 0 0 0 0,0 0 0 0 0,0 1 0 0 0,6 13-25 0 0,1 3 22 0 0,-5-14-4 0 0,0 0 0 0 0,0 0 1 0 0,0 0-1 0 0,1 0 0 0 0,-1 0 0 0 0,1-1 0 0 0,-1 0 1 0 0,4 3-1 0 0,-2-2 6 0 0,26 24-79 0 0,-29-26 103 0 0,7 4 390 0 0,-8-5-473 0 0,0 0 1 0 0,0 0 0 0 0,0 1 0 0 0,0-1-1 0 0,0 0 1 0 0,0 0 0 0 0,1 0-1 0 0,-1 0 1 0 0,0 0 0 0 0,0 1 0 0 0,0-1-1 0 0,0 0 1 0 0,0 0 0 0 0,1 0 0 0 0,-1 0-1 0 0,0 0 1 0 0,0 0 0 0 0,0 0 0 0 0,1 0-1 0 0,-1 0 1 0 0,0 0 0 0 0,0 0 0 0 0,0 0-1 0 0,1 0 1 0 0,-1 0 0 0 0,0 0 0 0 0,0 0-1 0 0,0 0 1 0 0,1 0 0 0 0,-1 0 0 0 0,0 0-1 0 0,0 0 1 0 0,0 0 0 0 0,1 0 0 0 0,-1 0-1 0 0,0 0 1 0 0,0 0 0 0 0,0 0 0 0 0,0-1-1 0 0,1 1 1 0 0,-1 0 0 0 0,0 0 0 0 0,0 0-1 0 0,0 0 1 0 0,0-1 0 0 0,-1-15-2427 0 0,0 2-3849 0 0,-1 5 2165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46.050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10 22 1012 0 0,'0'0'2080'0'0,"-7"-12"3239"0"0,4 3 5407 0 0,156 132-9438 0 0,-102-86-1150 0 0,-37-29-81 0 0,-1 1-1 0 0,-1 0 1 0 0,0 1 0 0 0,12 12 0 0 0,-11-9 79 0 0,1 0 0 0 0,1-1 1 0 0,19 12-1 0 0,-7-4 137 0 0,5 0 382 0 0,-31-19-1053 0 0,-20-17-17960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46.820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30 300 436 0 0,'0'0'2614'0'0,"-29"-18"9154"0"0,33 0-11178 0 0,0-4 302 0 0,15-42 0 0 0,-15 56-820 0 0,-1 0 0 0 0,1 0 1 0 0,1 1-1 0 0,-1 0 1 0 0,1 0-1 0 0,0 0 0 0 0,1 0 1 0 0,10-9-1 0 0,4-2 29 0 0,0 1 0 0 0,25-16 0 0 0,-37 29-77 0 0,0-1 0 0 0,1 1 0 0 0,-1 0 0 0 0,1 0 0 0 0,0 1 0 0 0,0 1 1 0 0,0-1-1 0 0,0 1 0 0 0,13-1 0 0 0,-8 2 29 0 0,1 1 0 0 0,0 0 0 0 0,-1 1 0 0 0,1 1 0 0 0,24 6 1 0 0,-33-7-10 0 0,0 1 0 0 0,0 0 1 0 0,-1 0-1 0 0,1 1 0 0 0,-1-1 1 0 0,0 1-1 0 0,1 1 0 0 0,-1-1 1 0 0,0 1-1 0 0,-1 0 1 0 0,1 0-1 0 0,-1 0 0 0 0,0 0 1 0 0,0 1-1 0 0,0 0 0 0 0,4 7 1 0 0,0 4 13 0 0,0 1 1 0 0,-2 1-1 0 0,0-1 0 0 0,-1 1 1 0 0,0 0-1 0 0,-2 0 1 0 0,0 1-1 0 0,-1-1 1 0 0,-1 0-1 0 0,-1 28 1 0 0,1-27-33 0 0,-1 1 1 0 0,-1-1 0 0 0,-1 1 0 0 0,0-1 0 0 0,-1 0 0 0 0,-1 1 0 0 0,-10 26 0 0 0,8-36-1197 0 0,10-31-10720 0 0,1 12 7808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47.39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175 440 540 0 0,'6'-1'10747'0'0,"-32"-42"-8296"0"0,-27-64 0 0 0,22 41-1738 0 0,12 21-414 0 0,2-2 0 0 0,-12-53 0 0 0,24 85-303 0 0,4-1 45 0 0,10 17-19 0 0,16 21 6 0 0,25 30 57 0 0,-21-21-76 0 0,1 0 0 0 0,2-3 0 0 0,1 0-1 0 0,39 25 1 0 0,-66-50-169 0 0,0 0 1 0 0,0-1-1 0 0,0 1 1 0 0,13 2-1 0 0,-18-5-172 0 0,16-3-556 0 0,-15 3 616 0 0,0-1 0 0 0,0 1 0 0 0,-1-1 0 0 0,1 1 0 0 0,0-1 0 0 0,-1 0 0 0 0,1 0 0 0 0,0 0 0 0 0,-1 0 0 0 0,1 0-1 0 0,-1 0 1 0 0,1 0 0 0 0,0-2 0 0 0,5-7-6112 0 0,-4 3 3120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47.74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11 260 1032 0 0,'0'0'205'0'0,"0"0"0"0"0,0 1-1 0 0,0-1 1 0 0,0 0 0 0 0,-1 0 0 0 0,1 0-1 0 0,0 1 1 0 0,0-1 0 0 0,0 0 0 0 0,-1 0-1 0 0,1 0 1 0 0,0 0 0 0 0,0 1 0 0 0,0-1-1 0 0,-1 0 1 0 0,1 0 0 0 0,0 0 0 0 0,0 0-1 0 0,-1 0 1 0 0,1 0 0 0 0,0 0 0 0 0,-1 0-1 0 0,1 0 1 0 0,0 0 0 0 0,0 0 0 0 0,-1 0 0 0 0,1 0-1 0 0,0 0 1 0 0,0 0 0 0 0,-1 0 0 0 0,1 0-1 0 0,0 0 1 0 0,0 0 0 0 0,-1 0 0 0 0,1 0-1 0 0,0 0 1 0 0,0 0 0 0 0,-1-1 0 0 0,1 1-1 0 0,0 0 1 0 0,0 0 0 0 0,-1 0 0 0 0,1 0-1 0 0,0-1 1 0 0,0 1 0 0 0,5-17 3734 0 0,25-36-3720 0 0,-16 29 840 0 0,0-3-1238 0 0,22-46-1748 0 0,-20 21-5955 0 0,-11 38 4686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 52 68 0 0,'21'-12'4654'0'0,"-18"10"-4257"0"0,0 0-1 0 0,0 1 0 0 0,0 0 0 0 0,0 0 0 0 0,1 0 0 0 0,-1 0 1 0 0,0 0-1 0 0,0 0 0 0 0,1 1 0 0 0,-1 0 0 0 0,0 0 0 0 0,1 0 1 0 0,-1 0-1 0 0,0 0 0 0 0,1 1 0 0 0,3 0 0 0 0,-2 1-58 0 0,0-1-1 0 0,-1 1 0 0 0,1 1 0 0 0,0-1 1 0 0,-1 1-1 0 0,0-1 0 0 0,1 1 1 0 0,-1 1-1 0 0,6 5 0 0 0,-1 1 88 0 0,1 1-1 0 0,-2 1 0 0 0,1 0 0 0 0,-2 0 1 0 0,0 0-1 0 0,9 20 0 0 0,-4 3 274 0 0,-1 0 0 0 0,-2 1 0 0 0,6 51 0 0 0,-7-42-113 0 0,1 35 404 0 0,-7-56-1487 0 0,0-1 0 0 0,1-1 0 0 0,13 45 1 0 0,-13-63 125 0 0</inkml:trace>
  <inkml:trace contextRef="#ctx0" brushRef="#br0" timeOffset="1">29 212 1116 0 0,'-1'0'277'0'0,"-1"-1"0"0"0,0 0-1 0 0,1 1 1 0 0,-1-1 0 0 0,1 0 0 0 0,-1 0-1 0 0,1 0 1 0 0,-1 0 0 0 0,1 0 0 0 0,0-1-1 0 0,-1 1 1 0 0,1 0 0 0 0,0 0 0 0 0,0-1 0 0 0,0 1-1 0 0,0-1 1 0 0,0 1 0 0 0,0-1 0 0 0,0 0-1 0 0,1 1 1 0 0,-1-1 0 0 0,0-3 0 0 0,1 3 8 0 0,0 0 0 0 0,0 0 1 0 0,0-1-1 0 0,1 1 1 0 0,-1 0-1 0 0,1 0 1 0 0,0 0-1 0 0,0 0 0 0 0,-1 0 1 0 0,1 0-1 0 0,0 0 1 0 0,1 0-1 0 0,-1 0 0 0 0,0 0 1 0 0,3-2-1 0 0,2-3 330 0 0,0 1 0 0 0,0 1 0 0 0,1-1 0 0 0,0 1 0 0 0,0 0 0 0 0,0 0-1 0 0,1 1 1 0 0,10-5 0 0 0,4 3 155 0 0,-1 1-1 0 0,1 1 1 0 0,0 1-1 0 0,1 1 1 0 0,-1 1-1 0 0,0 1 1 0 0,38 4-1 0 0,19-1 7 0 0,-77-3-877 0 0,-1 0 1 0 0,1 0-1 0 0,-1 0 1 0 0,0-1-1 0 0,1 1 1 0 0,-1 0-1 0 0,1-1 1 0 0,-1 1 0 0 0,0-1-1 0 0,0 1 1 0 0,1-1-1 0 0,-1 0 1 0 0,0 1-1 0 0,0-1 1 0 0,0 0-1 0 0,1 0 1 0 0,-1 0 0 0 0,0 0-1 0 0,0 0 1 0 0,0 0-1 0 0,-1 0 1 0 0,1 0-1 0 0,0 0 1 0 0,0 0-1 0 0,-1-1 1 0 0,2-1 0 0 0,3-17-3779 0 0,-3 0-4102 0 0,-4 2 2387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48.14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1 568 0 0,'2'0'12197'0'0,"12"7"-12042"0"0,218 133 3680 0 0,-137-86-2993 0 0,-84-48-879 0 0,1 0 1 0 0,0-1-1 0 0,13 4 1 0 0,-24-9-198 0 0,4-4-332 0 0,-5 4 535 0 0,0 0 0 0 0,1 0 0 0 0,-1 0 0 0 0,0 0 0 0 0,1 0 0 0 0,-1 0 1 0 0,0-1-1 0 0,1 1 0 0 0,-1 0 0 0 0,0 0 0 0 0,0 0 0 0 0,1 0 0 0 0,-1-1 0 0 0,0 1 0 0 0,0 0 0 0 0,1 0 0 0 0,-1 0 0 0 0,0-1 1 0 0,0 1-1 0 0,1 0 0 0 0,-1 0 0 0 0,0-1 0 0 0,0 1 0 0 0,0 0 0 0 0,0-1 0 0 0,0 1 0 0 0,1 0 0 0 0,-1-1 0 0 0,0 1 0 0 0,0 0 0 0 0,0-1 1 0 0,0 1-1 0 0,0 0 0 0 0,0-1 0 0 0,0 1 0 0 0,0 0 0 0 0,0-1 0 0 0,0 1 0 0 0,0 0 0 0 0,0-1 0 0 0,-1 1 0 0 0,1 0 0 0 0,0 0 0 0 0,0-1 1 0 0,0 1-1 0 0,0 0 0 0 0,-1-1 0 0 0,-5-13-1554 0 0,-4-8-5416 0 0,8 14 3300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48.495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29 369 44 0 0,'-8'3'5810'0'0,"-2"-3"-3246"0"0,0 2 2500 0 0,13-5-4854 0 0,1 0 0 0 0,-1 0 1 0 0,0-1-1 0 0,0 1 0 0 0,0-1 1 0 0,-1 0-1 0 0,1 1 0 0 0,-1-1 1 0 0,4-8-1 0 0,16-48 1241 0 0,-10 26-991 0 0,45-97 758 0 0,-27 61-615 0 0,-29 69-558 0 0,-1-1-27 0 0,0 0 0 0 0,-1-1 0 0 0,1 1 0 0 0,0-1 0 0 0,-1 1 0 0 0,0 0 0 0 0,1-1 0 0 0,-1 1 0 0 0,0 0 0 0 0,0-1 0 0 0,0 1 0 0 0,-1 0 0 0 0,0-2 0 0 0,1 3-272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49.272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300 460 320 0 0,'7'5'22367'0'0,"-13"-7"-22202"0"0,0-1-1 0 0,-1 1 1 0 0,1-1 0 0 0,0 0 0 0 0,0 0-1 0 0,1-1 1 0 0,-1 1 0 0 0,1-1 0 0 0,0-1 0 0 0,0 1-1 0 0,-7-8 1 0 0,-8-11 146 0 0,-22-32 0 0 0,16 20-61 0 0,5 6-93 0 0,2 0 0 0 0,1-1 0 0 0,-27-64 0 0 0,16 1-35 0 0,17 64-717 0 0,32 34 497 0 0,-7 1 66 0 0,0 0 0 0 0,-1 1 0 0 0,0 1 1 0 0,0 0-1 0 0,0 0 0 0 0,19 19 0 0 0,8 6 5 0 0,31 19-6 0 0,87 49 0 0 0,-130-89 92 0 0,-16-12-104 0 0,-10 0 33 0 0,-1-1 0 0 0,0 1 0 0 0,0 0 0 0 0,0-1 0 0 0,0 1 0 0 0,0-1 1 0 0,0 1-1 0 0,0-1 0 0 0,0 1 0 0 0,0-1 0 0 0,0 1 0 0 0,0 0 0 0 0,0-1 0 0 0,0 1 1 0 0,0-1-1 0 0,0 1 0 0 0,-1-1 0 0 0,1 1 0 0 0,0 0 0 0 0,0-1 0 0 0,0 1 1 0 0,-1 0-1 0 0,1-1 0 0 0,0 1 0 0 0,-1-1 0 0 0,1 1 0 0 0,-1-1 0 0 0,-8-16-1469 0 0,-4-7-2934 0 0,11 23 3449 0 0,1-1 0 0 0,-1 0 0 0 0,1 1 0 0 0,-1-1 1 0 0,1 1-1 0 0,-1 0 0 0 0,0-1 0 0 0,0 1 1 0 0,0 0-1 0 0,-3-2 0 0 0,-5 1-3780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49.63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1 228 948 0 0,'0'1'632'0'0,"-1"0"-1"0"0,1 0 0 0 0,0 0 1 0 0,0 0-1 0 0,1 0 1 0 0,-1 0-1 0 0,0-1 1 0 0,0 1-1 0 0,0 0 0 0 0,1 0 1 0 0,-1 0-1 0 0,0 0 1 0 0,1 0-1 0 0,-1 0 1 0 0,1 0-1 0 0,0 1 1 0 0,0-2-460 0 0,-1 0 1 0 0,0 0-1 0 0,1 1 1 0 0,-1-1 0 0 0,1 0-1 0 0,-1 0 1 0 0,1 0-1 0 0,-1 0 1 0 0,0 0 0 0 0,1 0-1 0 0,-1 0 1 0 0,1 0 0 0 0,-1 0-1 0 0,1 0 1 0 0,-1 0-1 0 0,1 0 1 0 0,-1 0 0 0 0,1 0-1 0 0,-1 0 1 0 0,0 0 0 0 0,1-1-1 0 0,-1 1 1 0 0,1 0-1 0 0,-1 0 1 0 0,1-1 0 0 0,32-27-33 0 0,-14 10 1473 0 0,7 0-827 0 0,-10 8-291 0 0,0-1 1 0 0,-1-1-1 0 0,19-19 1 0 0,-32 30-545 0 0,-1 0 1 0 0,0-1 0 0 0,0 0-1 0 0,0 1 1 0 0,0-1-1 0 0,0 1 1 0 0,0-1-1 0 0,0 0 1 0 0,0 0-1 0 0,-1 1 1 0 0,1-1-1 0 0,0 0 1 0 0,-1 0-1 0 0,0 0 1 0 0,1 0 0 0 0,-1 0-1 0 0,0 0 1 0 0,0 0-1 0 0,0 0 1 0 0,-1 1-1 0 0,1-5 1 0 0,-2 1-755 0 0,0 0 1 0 0,-1-1-1 0 0,1 1 0 0 0,-1 0 1 0 0,-6-8-1 0 0,-7-13-6986 0 0,14 17 3840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50.43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1 96 0 0,'58'39'12382'0'0,"39"38"-8979"0"0,19 13-2320 0 0,-104-80-838 0 0,-10-8-137 0 0,1 1-1 0 0,0-1 0 0 0,0 1 0 0 0,0-1 1 0 0,0 0-1 0 0,1 0 0 0 0,-1 0 0 0 0,1-1 1 0 0,-1 1-1 0 0,6 1 0 0 0,-20-27-1204 0 0,11 24 1019 0 0,-26-37-3849 0 0,5 16-3117 0 0,13 14 3529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50.996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0 503 900 0 0,'0'0'11696'0'0,"4"-1"-10953"0"0,4-4-233 0 0,0 1 1 0 0,0-2 0 0 0,0 1 0 0 0,0-1 0 0 0,-1 0 0 0 0,0-1 0 0 0,0 1-1 0 0,-1-1 1 0 0,0-1 0 0 0,0 1 0 0 0,5-10 0 0 0,8-15 781 0 0,23-54 1 0 0,-11 19 160 0 0,40-45 190 0 0,-67 107-1596 0 0,-2 1-11 0 0,0 0-1 0 0,0-1 1 0 0,0 1 0 0 0,0 0 0 0 0,-1-1-1 0 0,0 1 1 0 0,0-1 0 0 0,0 0 0 0 0,0 1-1 0 0,0-6 1 0 0,3-19 108 0 0,-2 24-115 0 0,-4-11 74 0 0,0 5-287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51.674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0 301 608 0 0,'0'0'15879'0'0,"3"0"-15206"0"0,126 19 6438 0 0,-69-5-5338 0 0,74 27 1 0 0,-125-39-1507 0 0,1 1 0 0 0,-1-1 0 0 0,0-1 0 0 0,1 0 1 0 0,9 0-1 0 0,-17-1 189 0 0,1-2-125 0 0,1-3-15 0 0,-13-20-161 0 0,-2 0 0 0 0,0 1 0 0 0,-2 0 0 0 0,0 1-1 0 0,-2 0 1 0 0,-30-36 0 0 0,10 23-87 0 0,-67-55 0 0 0,84 73-25 0 0,15 15-107 0 0,1 0 1 0 0,-1 0-1 0 0,0 0 0 0 0,0 1 0 0 0,0 0 0 0 0,0-1 1 0 0,-5-1-1 0 0,-1-2-7501 0 0,15 9 3549 0 0,0 3 4793 0 0,4 13-6487 0 0,-6-9 223 0 0,2-1 271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52.370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35 6 980 0 0,'0'0'11289'0'0,"-4"-1"-10523"0"0,-15-2-32 0 0,15 2 2823 0 0,-4 3-455 0 0,44 31-2484 0 0,1-3 0 0 0,1 0 1 0 0,44 25-1 0 0,-69-48-166 0 0,0 1-1 0 0,20 17 1 0 0,-32-25-360 0 0,-1 1-107 0 0,0-1 0 0 0,0 0-1 0 0,-1 1 1 0 0,1-1 0 0 0,0 0 0 0 0,0 1-1 0 0,0-1 1 0 0,0 0 0 0 0,0 1 0 0 0,0-1-1 0 0,1 0 1 0 0,-1 0 0 0 0,0 1 0 0 0,0-1-1 0 0,0 0 1 0 0,0 1 0 0 0,0-1 0 0 0,0 0-1 0 0,0 1 1 0 0,1-1 0 0 0,-1 0 0 0 0,0 0-1 0 0,0 1 1 0 0,0-1 0 0 0,1 0 0 0 0,-1 0-1 0 0,0 0 1 0 0,0 1 0 0 0,1-1 0 0 0,-1 0-1 0 0,0 0 1 0 0,0 0 0 0 0,1 0 0 0 0,-1 1-1 0 0,0-1 1 0 0,1 0 0 0 0,-1 0 0 0 0,0 0-1 0 0,0 0 1 0 0,1 0 0 0 0,-1 0 0 0 0,0 0-1 0 0,1 0 1 0 0,-1 0 0 0 0,0 0 0 0 0,1 0-1 0 0,-1 0 1 0 0,0 0 0 0 0,1 0 0 0 0,-1 0-1 0 0,1 0 1 0 0,-1-1-176 0 0,0 1 1 0 0,0 0-1 0 0,1 0 1 0 0,-1 0-1 0 0,0-1 0 0 0,1 1 1 0 0,-1 0-1 0 0,0 0 1 0 0,0 0-1 0 0,1-1 0 0 0,-1 1 1 0 0,0 0-1 0 0,0-1 1 0 0,0 1-1 0 0,0 0 0 0 0,1 0 1 0 0,-1-1-1 0 0,0 1 1 0 0,0 0-1 0 0,0-1 0 0 0,0 1 1 0 0,0 0-1 0 0,0-1 1 0 0,0 1-1 0 0,0 0 0 0 0,0-1 1 0 0,0 1-1 0 0,0 0 1 0 0,0-1-1 0 0,0 1 0 0 0,0 0 1 0 0,0-1-1 0 0,0 1 1 0 0,0 0-1 0 0,0-1 0 0 0,-1 1 1 0 0,1 0-1 0 0,0-1 1 0 0,0 1-1 0 0,0 0 0 0 0,0 0 1 0 0,-1-1-1 0 0,1 1 1 0 0,0 0-1 0 0,-1-1 0 0 0,-10-10-5405 0 0,1 0 429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52.895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 7 24 0 0,'-5'-7'15487'0'0,"97"48"-12059"0"0,-16-9-1536 0 0,104 63 1251 0 0,-153-83-2644 0 0,-18-8-143 0 0,-1 0 0 0 0,1 0 0 0 0,-1 0 0 0 0,0 1 0 0 0,8 7 0 0 0,-8-7 873 0 0,-7-9-1268 0 0,-13-14-721 0 0,-10-2-814 0 0,-16-15-3297 0 0,8 17-6274 0 0,18 15 5828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53.51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1 246 516 0 0,'0'0'2030'0'0,"6"-28"3760"0"0,-7 16-4612 0 0,2 1-1 0 0,0 0 0 0 0,0 0 1 0 0,4-11-1 0 0,-3 14-960 0 0,0 1-1 0 0,1 1 0 0 0,0-1 0 0 0,1 0 1 0 0,-1 1-1 0 0,1-1 0 0 0,1 1 1 0 0,-1 0-1 0 0,1 1 0 0 0,0-1 1 0 0,11-8-1 0 0,-6 5 36 0 0,0 1-1 0 0,1 0 1 0 0,0 0 0 0 0,24-10 0 0 0,-30 15-130 0 0,0 1 1 0 0,0 0-1 0 0,0 0 1 0 0,0 1 0 0 0,1-1-1 0 0,-1 1 1 0 0,0 1-1 0 0,1-1 1 0 0,-1 1 0 0 0,1-1-1 0 0,-1 2 1 0 0,0-1-1 0 0,1 1 1 0 0,9 1-1 0 0,-13 0-29 0 0,1-1-1 0 0,0 1 0 0 0,-1 0 1 0 0,0 0-1 0 0,1 0 0 0 0,-1 0 0 0 0,0 0 1 0 0,0 0-1 0 0,0 1 0 0 0,0-1 1 0 0,0 1-1 0 0,-1-1 0 0 0,1 1 0 0 0,-1 0 1 0 0,0 0-1 0 0,2 4 0 0 0,0 1 64 0 0,0 0 0 0 0,-1 0 0 0 0,0 1 0 0 0,1 12 0 0 0,2 105 2043 0 0,-7-114-4464 0 0,14-17-6523 0 0,-6-1 3712 0 0,-3 1 389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4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15 488 0 0,'6'-12'8576'0'0,"1"10"-3407"0"0,-5 2-4931 0 0,-1 1-1 0 0,0 0 1 0 0,0 0-1 0 0,0 0 0 0 0,0 0 1 0 0,0 0-1 0 0,0 0 1 0 0,0 0-1 0 0,0 1 1 0 0,0-1-1 0 0,-1 0 0 0 0,1 0 1 0 0,0 3-1 0 0,21 57-1538 0 0,-21-56 2271 0 0,20 72-294 0 0,16 48 140 0 0,-28-97-593 0 0,-1 0-1 0 0,4 30 1 0 0,1 1 132 0 0,12 58 374 0 0,-24-115-678 0 0,3 9-1072 0 0,0-19-484 0 0,-2 3 1551 0 0,13-51-9722 0 0,-13 32 4971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53.99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16 30 476 0 0,'-8'-13'1655'0'0,"1"-4"14817"0"0,15 27-16187 0 0,120 138 4517 0 0,-119-137-4616 0 0,0 0 1 0 0,1-1-1 0 0,0 0 1 0 0,1 0-1 0 0,0-1 1 0 0,0-1 0 0 0,1 0-1 0 0,0 0 1 0 0,0-1-1 0 0,1-1 1 0 0,17 7-1 0 0,-23-11-133 0 0,0 0 0 0 0,-1-1 0 0 0,1 0-1 0 0,0-1 1 0 0,0 1 0 0 0,0-1-1 0 0,-1-1 1 0 0,1 1 0 0 0,0-1 0 0 0,0 0-1 0 0,12-4 1 0 0,-7 2-19 0 0,0-1 0 0 0,0 0-1 0 0,0 0 1 0 0,-1-1 0 0 0,0-1 0 0 0,0 0-1 0 0,0-1 1 0 0,-1 0 0 0 0,1 0 0 0 0,8-9-1 0 0,-15 11 83 0 0,0 0 0 0 0,-1 0 0 0 0,0 0-1 0 0,1-1 1 0 0,-2 1 0 0 0,1-1-1 0 0,-1 1 1 0 0,1-1 0 0 0,-2 0 0 0 0,1 0-1 0 0,-1 0 1 0 0,0 0 0 0 0,0 0-1 0 0,0 0 1 0 0,-1-1 0 0 0,0 1 0 0 0,-1-9-1 0 0,-1 3 128 0 0,2 11-375 0 0,0 0 1 0 0,0 1-1 0 0,0-1 0 0 0,0 0 0 0 0,-1 0 1 0 0,1 1-1 0 0,0-1 0 0 0,0 0 1 0 0,-1 1-1 0 0,1-1 0 0 0,0 0 1 0 0,-1 1-1 0 0,1-1 0 0 0,0 0 1 0 0,-1 1-1 0 0,1-1 0 0 0,-1 1 1 0 0,1-1-1 0 0,-1 1 0 0 0,1-1 0 0 0,-1 1 1 0 0,1-1-1 0 0,-1 1 0 0 0,0 0 1 0 0,1-1-1 0 0,-2 1 0 0 0,-9-1-5664 0 0,5 2 1371 0 0,-6 1-1434 0 0,3 0 449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54.33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44 300 912 0 0,'-27'12'6605'0'0,"26"-12"-5496"0"0,-5 3 2038 0 0,6-3-2830 0 0,0 0 0 0 0,-1 1 0 0 0,1-1-1 0 0,0 0 1 0 0,-1 0 0 0 0,1 0 0 0 0,0 0 0 0 0,-1 0-1 0 0,1 0 1 0 0,0 0 0 0 0,0 0 0 0 0,-1 0-1 0 0,1 0 1 0 0,0 0 0 0 0,-1 0 0 0 0,1 0 0 0 0,0 0-1 0 0,-1 0 1 0 0,1 0 0 0 0,0 0 0 0 0,-1 0-1 0 0,1 0 1 0 0,0 0 0 0 0,-1 0 0 0 0,1 0 0 0 0,0-1-1 0 0,0 1 1 0 0,-1 0 0 0 0,1 0 0 0 0,1-6-137 0 0,0 0 1 0 0,0 1-1 0 0,1-1 1 0 0,-1 1-1 0 0,2-1 1 0 0,-1 1-1 0 0,0 0 1 0 0,6-8-1 0 0,11-26 565 0 0,20-72 649 0 0,-26 61-834 0 0,-12 46-944 0 0,0 0-1 0 0,-1 0 1 0 0,1 0-1 0 0,-1 0 1 0 0,0 0-1 0 0,0 0 1 0 0,0 0-1 0 0,-1 1 1 0 0,1-1-1 0 0,-3-5 1 0 0,3 8-119 0 0,-1 0 1 0 0,1 0 0 0 0,-1 1 0 0 0,1-1-1 0 0,-1 1 1 0 0,1-1 0 0 0,-1 1 0 0 0,0-1-1 0 0,1 1 1 0 0,-1-1 0 0 0,0 1 0 0 0,1-1-1 0 0,-1 1 1 0 0,0 0 0 0 0,0-1 0 0 0,1 1-1 0 0,-1 0 1 0 0,0 0 0 0 0,0 0 0 0 0,0-1-1 0 0,-1 1 1 0 0,1 0-1196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54.68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8 226 864 0 0,'-7'-2'8328'0'0,"28"-11"-6477"0"0,1-2 0 0 0,-2 0 1 0 0,27-26-1 0 0,-29 21-1276 0 0,0 0 1 0 0,-1-1-1 0 0,19-29 0 0 0,-31 34-2800 0 0,-5 15 1923 0 0,0 1 0 0 0,0 0 0 0 0,0-1-1 0 0,0 1 1 0 0,0 0 0 0 0,0-1 0 0 0,0 1 0 0 0,0 0 0 0 0,0-1-1 0 0,0 1 1 0 0,0-1 0 0 0,0 1 0 0 0,-1 0 0 0 0,1-1 0 0 0,0 1-1 0 0,0 0 1 0 0,0 0 0 0 0,-1-1 0 0 0,1 1 0 0 0,0 0 0 0 0,0-1-1 0 0,0 1 1 0 0,-1 0 0 0 0,1 0 0 0 0,0-1 0 0 0,-1 1 0 0 0,1 0-1 0 0,0 0 1 0 0,-1-1 0 0 0,-7-2-3978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8:55.69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 0 144 0 0,'0'0'3854'0'0,"23"25"359"0"0,-12-20-3953 0 0,-1 1-1 0 0,0 1 0 0 0,11 9 0 0 0,-5-4 31 0 0,-5-6 1613 0 0,-20-18-1407 0 0,-27-16-262 0 0,5 11 33 0 0,30 17-218 0 0,-11-4-396 0 0,46 21-449 0 0,-11-5-5858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9:11.69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18 4 568 0 0,'0'0'5452'0'0,"-3"-2"-4705"0"0,1 1-2723 0 0,-10 0 14421 0 0,12 5-11869 0 0,0-3-495 0 0,2 0-53 0 0,1 0 0 0 0,0-1 1 0 0,0 1-1 0 0,0 1 0 0 0,-1-1 0 0 0,1 0 1 0 0,0 0-1 0 0,3 4 0 0 0,24 9 129 0 0,-19-12-132 0 0,-1 0 1 0 0,0 1-1 0 0,0 0 0 0 0,-1 0 1 0 0,1 1-1 0 0,9 5 1 0 0,-9-4-21 0 0,-3 0 1 0 0,0-2-1 0 0,0 1 0 0 0,0-1 0 0 0,1 0 0 0 0,0 0 0 0 0,9 1 0 0 0,18 22 132 0 0,-28-23-129 0 0,-1 2 0 0 0,0-1 1 0 0,-1 1-1 0 0,1 0 1 0 0,-1 0-1 0 0,5 7 0 0 0,22 18 92 0 0,-31-30-45 0 0,26 11 207 0 0,-16-7 10 0 0,-11-3-314 0 0,0-1 0 0 0,0 0 0 0 0,1 0 0 0 0,-1 0 0 0 0,0 1 0 0 0,0-1 0 0 0,0 0 0 0 0,1 0 0 0 0,-1 0 0 0 0,0 0 0 0 0,0 1 0 0 0,1-1 0 0 0,-1 0-1 0 0,0 0 1 0 0,0 0 0 0 0,1 0 0 0 0,-1 0 0 0 0,0 0 0 0 0,0 0 0 0 0,1 0 0 0 0,-1 0 0 0 0,0 0 0 0 0,0 0 0 0 0,1 0 0 0 0,-1 0 0 0 0,0 0 0 0 0,0 0 0 0 0,1 0-1 0 0,-1 0 1 0 0,0 0 0 0 0,0 0 0 0 0,1 0 0 0 0,-1 0 0 0 0,0 0 0 0 0,0-1 0 0 0,1 1 0 0 0,-1 0 0 0 0,0 0 0 0 0,0 0 0 0 0,0 0 0 0 0,1-1 0 0 0,-1 1-1 0 0,0 0 1 0 0,0 0 0 0 0,0 0 0 0 0,0-1 0 0 0,1 1 0 0 0,-1 0 0 0 0,0 0 0 0 0,0-1 0 0 0,0 1 0 0 0,0 0 0 0 0,0 0 0 0 0,0-1 0 0 0,0 1 0 0 0,0 0 0 0 0,0 0-1 0 0,0-1 1 0 0,0 1 0 0 0,0 0 0 0 0,0 0 0 0 0,0-1 0 0 0,0 1 0 0 0,0 0 0 0 0,0 0 0 0 0,0-1 0 0 0,0-2-1072 0 0,0 0-1114 0 0,0 0 688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9:12.93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9 306 560 0 0,'-8'-4'13039'0'0,"20"-2"-12542"0"0,0-1 0 0 0,1 2 0 0 0,0-1 0 0 0,0 2 0 0 0,26-6 1 0 0,-36 9-463 0 0,0 1 1 0 0,0 0 0 0 0,0 0-1 0 0,-1 0 1 0 0,1 0 0 0 0,0 1 0 0 0,0-1-1 0 0,0 1 1 0 0,-1-1 0 0 0,1 1 0 0 0,3 2-1 0 0,17 2 69 0 0,-12-5-13 0 0,0 1 1 0 0,-1 0-1 0 0,16 4 1 0 0,-25-5-81 0 0,35 5 118 0 0,-35-5-103 0 0,42 6 12 0 0,-19-13 24 0 0,-18 7 357 0 0,-6 0-372 0 0,0 0 0 0 0,0 0 0 0 0,0 0 1 0 0,0-1-1 0 0,0 1 0 0 0,0 0 0 0 0,0 0 1 0 0,0 0-1 0 0,0 0 0 0 0,0 0 0 0 0,0 0 1 0 0,0 0-1 0 0,0 0 0 0 0,0 0 0 0 0,0 0 1 0 0,0-1-1 0 0,0 1 0 0 0,0 0 0 0 0,0 0 1 0 0,0 0-1 0 0,0 0 0 0 0,0 0 0 0 0,0 0 1 0 0,0 0-1 0 0,0 0 0 0 0,0-1 0 0 0,0 1 0 0 0,0 0 1 0 0,0 0-1 0 0,0 0 0 0 0,0 0 0 0 0,0 0 1 0 0,0 0-1 0 0,0 0 0 0 0,0 0 0 0 0,1 0 1 0 0,-1 0-1 0 0,0 0 0 0 0,0 0 0 0 0,0-1 1 0 0,0 1-1 0 0,0 0 0 0 0,0 0 0 0 0,0 0 1 0 0,0 0-1 0 0,0 0 0 0 0,0 0 0 0 0,0 0 1 0 0,1 0-1 0 0,-1 0 0 0 0,0 0 0 0 0,0 0 1 0 0,0 0-1 0 0,0 0 0 0 0,0 0 0 0 0,0 0 0 0 0,-1-3-525 0 0,0 1 572 0 0,-2-1-37 0 0,1 1-1 0 0,0-1 1 0 0,0 1 0 0 0,0-1-1 0 0,0 0 1 0 0,1 1-1 0 0,-4-7 1 0 0,4 6-35 0 0,-30-47 192 0 0,-10-20-165 0 0,32 48-67 0 0,0 0 1 0 0,-9-43 0 0 0,16 58 6 0 0,-1 2 8 0 0,-1 1-2827 0 0,4 6 1744 0 0,6 14-914 0 0,0 1-6230 0 0,-3-12 4291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4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81 560 0 0,'0'3'10401'0'0,"-1"3"-5165"0"0,-6 36-2837 0 0,-2 3-1005 0 0,-19 116 1282 0 0,25-136-2405 0 0,1 0 0 0 0,2 1 0 0 0,0-1-1 0 0,5 34 1 0 0,-3-51-215 0 0,-1 0-1 0 0,1-1 1 0 0,0 1-1 0 0,1-1 1 0 0,0 0-1 0 0,0 1 1 0 0,0-1-1 0 0,1-1 1 0 0,0 1-1 0 0,1 0 1 0 0,-1-1-1 0 0,1 0 1 0 0,1 0-1 0 0,7 7 1 0 0,-5-6 3 0 0,0-2-1 0 0,1 1 1 0 0,0-1 0 0 0,-1 0-1 0 0,2-1 1 0 0,-1 0 0 0 0,0-1 0 0 0,1 0-1 0 0,-1 0 1 0 0,13 1 0 0 0,-1-1 22 0 0,-1-2 1 0 0,1 0 0 0 0,-1-1-1 0 0,1-1 1 0 0,0-1-1 0 0,-1-1 1 0 0,0-1 0 0 0,0 0-1 0 0,0-2 1 0 0,26-10-1 0 0,-24 6-17 0 0,-1 0-1 0 0,-1-1 1 0 0,0-2-1 0 0,0 0 1 0 0,-1-1-1 0 0,20-19 1 0 0,-27 21-27 0 0,-1 0 0 0 0,0 0 0 0 0,-1-1 0 0 0,0-1 0 0 0,-1 1 0 0 0,0-2 0 0 0,-1 1 0 0 0,-1-1 0 0 0,9-25-1 0 0,-13 26 44 0 0,0 0 0 0 0,-1-1 0 0 0,-1 1 0 0 0,0-1 0 0 0,-1 1 0 0 0,0-1 0 0 0,-1 1 0 0 0,-1-1 0 0 0,0 1 0 0 0,-1 0 0 0 0,-1-1 0 0 0,0 2 0 0 0,-12-27 0 0 0,10 30-5 0 0,0 2 0 0 0,0-1 0 0 0,0 1 0 0 0,-1 0 0 0 0,0 0 0 0 0,-1 0 0 0 0,0 1 0 0 0,0 1 0 0 0,0-1 0 0 0,-1 1 0 0 0,0 1 0 0 0,0-1 0 0 0,-1 2 0 0 0,1-1 0 0 0,-1 1 0 0 0,-14-3 0 0 0,0 0-29 0 0,0 2 0 0 0,-1 1 0 0 0,1 1 0 0 0,-1 1 0 0 0,-49 3 0 0 0,52 1-12 0 0,0 0 1 0 0,0 2 0 0 0,0 0 0 0 0,-27 10 0 0 0,37-10-204 0 0,1 0 0 0 0,0 1 0 0 0,0 0 0 0 0,1 1 0 0 0,0 0 0 0 0,0 1 0 0 0,0 0 0 0 0,1 1 0 0 0,-16 15 0 0 0,23-20-168 0 0,-1 1 0 0 0,0 0-1 0 0,1 0 1 0 0,0 0 0 0 0,0 0-1 0 0,0 0 1 0 0,1 0-1 0 0,-1 0 1 0 0,1 1 0 0 0,0-1-1 0 0,0 1 1 0 0,0-1 0 0 0,1 1-1 0 0,0-1 1 0 0,-1 1 0 0 0,2 4-1 0 0,5 18-4676 0 0,8-3-3959 0 0,-5-13 4110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5.6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35 193 548 0 0,'1'0'145'0'0,"-1"0"-1"0"0,1 0 1 0 0,0 0 0 0 0,-1 0-1 0 0,1 0 1 0 0,-1 0 0 0 0,1 0 0 0 0,-1 0-1 0 0,1 0 1 0 0,-1 0 0 0 0,1 0-1 0 0,-1 0 1 0 0,1-1 0 0 0,-1 1-1 0 0,1 0 1 0 0,-1 0 0 0 0,1-1-1 0 0,10-1 14427 0 0,-8 16-9800 0 0,3 43-5071 0 0,-4-35 1416 0 0,5 38-634 0 0,3 0 1 0 0,24 79-1 0 0,-26-120-376 0 0,-6-13-10 0 0,1-1 1 0 0,-1 1-1 0 0,0 0 0 0 0,-1-1 0 0 0,2 11 0 0 0,5-72 286 0 0,-10 28-334 0 0,-1 0-1 0 0,-1 1 1 0 0,-1-1-1 0 0,-1 1 1 0 0,-2 0-1 0 0,-1 1 1 0 0,-21-45-1 0 0,-50-66 2437 0 0,112 192-2277 0 0,2 0 0 0 0,2-3 1 0 0,3-1-1 0 0,53 55 0 0 0,-78-92-188 0 0,0-2 0 0 0,0 0 1 0 0,1 0-1 0 0,1-2 0 0 0,0 0 0 0 0,0 0 0 0 0,25 9 1 0 0,-30-15-8 0 0,-1-1 1 0 0,1 0 0 0 0,0-1 0 0 0,0 0-1 0 0,0-1 1 0 0,1 0 0 0 0,-1-1 0 0 0,0 0-1 0 0,0-1 1 0 0,0 0 0 0 0,0 0 0 0 0,1-1-1 0 0,18-7 1 0 0,-6 2 16 0 0,-8 2-5 0 0,-1 0 1 0 0,0-1-1 0 0,0 0 0 0 0,20-12 1 0 0,-30 15-3 0 0,-1 0 0 0 0,1-1 0 0 0,-1 1 0 0 0,0-1 0 0 0,0 0 0 0 0,-1 0 0 0 0,1 0-1 0 0,-1-1 1 0 0,0 1 0 0 0,0-1 0 0 0,-1 0 0 0 0,1 0 0 0 0,-1 0 0 0 0,0 0 0 0 0,0 0 0 0 0,-1 0 0 0 0,2-9 0 0 0,-1 2 22 0 0,-2-1-1 0 0,1 0 1 0 0,-2 0 0 0 0,1 0-1 0 0,-2 0 1 0 0,0 0-1 0 0,0 0 1 0 0,-6-14 0 0 0,-38-100 136 0 0,41 115-171 0 0,-8-21 20 0 0,4 10 23 0 0,0 0 0 0 0,-2 1-1 0 0,-25-40 1 0 0,36 62-72 0 0,0 0-1 0 0,-1 0 1 0 0,1-1-1 0 0,0 1 1 0 0,0 0-1 0 0,-1 0 1 0 0,1 0 0 0 0,0-1-1 0 0,-1 1 1 0 0,1 0-1 0 0,0 0 1 0 0,-1 0-1 0 0,1 0 1 0 0,0 0-1 0 0,-1 0 1 0 0,1 0 0 0 0,0 0-1 0 0,-1 0 1 0 0,1 0-1 0 0,-1 0 1 0 0,1 0-1 0 0,0 0 1 0 0,-1 0-1 0 0,1 0 1 0 0,0 0-1 0 0,-1 0 1 0 0,1 0 0 0 0,0 0-1 0 0,-1 0 1 0 0,1 1-1 0 0,0-1 1 0 0,-1 0-1 0 0,1 0 1 0 0,0 0-1 0 0,0 1 1 0 0,-1-1 0 0 0,1 0-1 0 0,0 0 1 0 0,0 1-1 0 0,-1-1 1 0 0,1 0-1 0 0,0 0 1 0 0,0 1-1 0 0,0-1 1 0 0,-1 0-1 0 0,1 1 1 0 0,0-1 0 0 0,0 0-1 0 0,0 1 1 0 0,0-1-1 0 0,0 0 1 0 0,0 1-1 0 0,0-1 1 0 0,0 0-1 0 0,0 1 1 0 0,-7 24-2443 0 0,14 20-2511 0 0,-2-24 981 0 0,-3 1-4374 0 0,-2-11 2475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55.3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1711 0 1264 0 0,'0'0'4903'0'0,"-17"6"4604"0"0,8-3-9157 0 0,-24 5 2708 0 0,-59 7 0 0 0,2-1-1279 0 0,88-13-1746 0 0,-78 17 2557 0 0,-147 12 0 0 0,-44-3-1393 0 0,226-21-1073 0 0,-277 48 266 0 0,174-26-361 0 0,67-14 6 0 0,-183 30 80 0 0,256-44-102 0 0,-12 5 35 0 0,18-4-45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6.9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 92 0 0,'4'-14'6896'0'0,"1"5"-863"0"0,19 85-4000 0 0,34 128-149 0 0,-48-149-1832 0 0,3-1 1 0 0,38 105 0 0 0,-47-153-1101 0 0,-3-23-8366 0 0,-1 14 9722 0 0,-1-14-4214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56.4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663 0 1216 0 0,'0'0'9034'0'0,"-4"3"-8350"0"0,-20 11 758 0 0,1 1 1 0 0,1 1-1 0 0,-39 38 1 0 0,3-3-490 0 0,-181 158 1412 0 0,161-138-625 0 0,65-59-1087 0 0,9-8-519 0 0,1-1 0 0 0,-1 1 0 0 0,-1-1 1 0 0,1 0-1 0 0,0 0 0 0 0,-10 5 0 0 0,-46 34 361 0 0,56-39-340 0 0,-1 0 1 0 0,1 1-1 0 0,0 0 1 0 0,1 0-1 0 0,-1 0 0 0 0,0 0 1 0 0,1 0-1 0 0,0 1 1 0 0,-5 10 835 0 0,18-3-728 0 0,99 58 429 0 0,71 50-193 0 0,-85-61-5 0 0,-63-42-32 0 0,43 33 0 0 0,-11-7 2164 0 0,-63-42-2124 0 0,0-1-63 0 0,-9-2-330 0 0,-7-2-2428 0 0,7-6-6822 0 0,3 0 1070 0 0,3-1 620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9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52 128 0 0,'-16'-20'10248'0'0,"16"18"-9661"0"0,0 0-1 0 0,-1 1 1 0 0,0-1-1 0 0,1 0 1 0 0,-1 1-1 0 0,0-1 1 0 0,0 1-1 0 0,0-1 1 0 0,0 1-1 0 0,0-1 1 0 0,0 1-1 0 0,-1-1 1 0 0,1 1-1 0 0,0 0 1 0 0,-1 0-1 0 0,1 0 1 0 0,-1 0-1 0 0,1 0 1 0 0,-1 0-1 0 0,0 0 1 0 0,-4-1 1745 0 0,5 6-2213 0 0,0 0 0 0 0,0 0 0 0 0,0 0 0 0 0,1 1 0 0 0,-1-1 0 0 0,1 0 0 0 0,0 6 0 0 0,-1 10 93 0 0,-4 17 9 0 0,2 1-1 0 0,1 39 1 0 0,2-33-89 0 0,-6 48 0 0 0,0-58-68 0 0,2 0-1 0 0,1 0 1 0 0,2 1-1 0 0,3 35 1 0 0,-1-48-46 0 0,-2-18-14 0 0,1 0-1 0 0,0 1 1 0 0,0-1-1 0 0,1 1 1 0 0,-1-1 0 0 0,1 0-1 0 0,0 0 1 0 0,2 6-1 0 0,-1-7-4 0 0,1 1-1 0 0,0-1 1 0 0,0 0-1 0 0,0-1 1 0 0,1 1-1 0 0,-1-1 1 0 0,1 1-1 0 0,-1-1 1 0 0,1 0-1 0 0,0 0 1 0 0,0 0-1 0 0,0-1 0 0 0,0 0 1 0 0,0 1-1 0 0,0-1 1 0 0,7 0-1 0 0,8 2 21 0 0,0 0-1 0 0,28-1 0 0 0,9 0 6 0 0,-33-1-86 0 0,-1 0 0 0 0,39-4 0 0 0,-59 2-113 0 0,0 1 0 0 0,0-1-1 0 0,0 0 1 0 0,0 1 0 0 0,0-1 0 0 0,0 0 0 0 0,-1 0 0 0 0,1 0 0 0 0,0 0 0 0 0,-1-1 0 0 0,1 1-1 0 0,-1 0 1 0 0,1-1 0 0 0,-1 1 0 0 0,0-1 0 0 0,1 1 0 0 0,-1-1 0 0 0,0 0 0 0 0,0 1-1 0 0,0-1 1 0 0,1-2 0 0 0,5-19-4496 0 0,-3 1-4471 0 0,-3 8 3698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9.8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69 216 0 0,'6'-25'2571'0'0,"0"0"1364"0"0,-5 7 2064 0 0,-1 17-4993 0 0,1 4-471 0 0,18 110 2783 0 0,2 15-1773 0 0,-16-93-967 0 0,10 36 1 0 0,-3-19-49 0 0,0-5 209 0 0,1-1 0 0 0,35 79 0 0 0,-47-122-977 0 0,-1-1-1 0 0,1 0 1 0 0,1 0 0 0 0,-1 0 0 0 0,0 0-1 0 0,0 0 1 0 0,1 0 0 0 0,-1 0 0 0 0,1 0-1 0 0,0 0 1 0 0,0-1 0 0 0,-1 1 0 0 0,1 0 0 0 0,0-1-1 0 0,4 3 1 0 0,-4-5-68 0 0,-1 1 1 0 0,0-1-1 0 0,0 1 1 0 0,0-1-1 0 0,0 0 1 0 0,0 1-1 0 0,0-1 0 0 0,0 0 1 0 0,0 0-1 0 0,0 0 1 0 0,-1 0-1 0 0,1 1 0 0 0,0-1 1 0 0,0 0-1 0 0,-1 0 1 0 0,1-1-1 0 0,0 0 0 0 0,3-5-5198 0 0,0-2 884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20.1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50 468 0 0,'1'-49'17228'0'0,"70"344"-14461"0"0,-68-285-2787 0 0,-1-2-357 0 0,0 1 1 0 0,0 0-1 0 0,1-1 0 0 0,0 1 1 0 0,1-1-1 0 0,-1 0 1 0 0,2 0-1 0 0,9 14 1 0 0,-13-22 57 0 0,0 0 0 0 0,0 0 0 0 0,-1 0 0 0 0,1-1 1 0 0,0 1-1 0 0,0 0 0 0 0,0 0 0 0 0,-1 0 0 0 0,1-1 0 0 0,0 1 1 0 0,0 0-1 0 0,0-1 0 0 0,-1 1 0 0 0,1-1 0 0 0,0 1 1 0 0,-1-1-1 0 0,1 1 0 0 0,0-1 0 0 0,-1 1 0 0 0,1-1 1 0 0,-1 0-1 0 0,1 1 0 0 0,-1-1 0 0 0,1 0 0 0 0,-1 1 1 0 0,1-1-1 0 0,-1 0 0 0 0,1-1 0 0 0,-1 2-218 0 0,8-12-3554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20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14 114 144 0 0,'-11'-6'9838'0'0,"9"-4"-4102"0"0,2 8-5390 0 0,1-1 0 0 0,0 1 0 0 0,0-1-1 0 0,0 1 1 0 0,0 0 0 0 0,0-1 0 0 0,0 1 0 0 0,0 0 0 0 0,3-3 0 0 0,0-1-290 0 0,0 1-1 0 0,1 1 1 0 0,-1-1-1 0 0,1 1 1 0 0,-1 0-1 0 0,1 0 1 0 0,11-6-1 0 0,-1 4 236 0 0,-5 1-137 0 0,0 1 0 0 0,0 1 0 0 0,1 0 0 0 0,0 0 0 0 0,-1 1 1 0 0,14-1-1 0 0,-15 2-71 0 0,0 1 0 0 0,0 0 0 0 0,0 1 0 0 0,1 0 0 0 0,-1 0 1 0 0,10 3-1 0 0,-14-2-54 0 0,0 0 0 0 0,-1 0 0 0 0,1 0 0 0 0,-1 1 0 0 0,0 0-1 0 0,0-1 1 0 0,0 1 0 0 0,0 1 0 0 0,0-1 0 0 0,-1 0 0 0 0,1 1 0 0 0,-1 0 0 0 0,4 5 0 0 0,-4-3-3 0 0,0 0 1 0 0,0 1-1 0 0,0-1 0 0 0,-1 1 1 0 0,1-1-1 0 0,-2 1 0 0 0,1 0 0 0 0,-1 0 1 0 0,0 0-1 0 0,0 0 0 0 0,-1 0 1 0 0,0 0-1 0 0,0 0 0 0 0,-1-1 1 0 0,0 1-1 0 0,0 0 0 0 0,0 0 1 0 0,-1 0-1 0 0,-3 6 0 0 0,1-1 51 0 0,0 0-1 0 0,-1 0 1 0 0,-1-1 0 0 0,0 1-1 0 0,0-2 1 0 0,-1 1-1 0 0,-1-1 1 0 0,0 0 0 0 0,-15 16-1 0 0,13-19 84 0 0,1 0 0 0 0,-1 0 0 0 0,-12 5 1 0 0,-25 18 1019 0 0,47-29-727 0 0,18-1-405 0 0,6 3-28 0 0,1 0 1 0 0,-1 2-1 0 0,0 0 0 0 0,0 2 0 0 0,0 0 0 0 0,-1 2 0 0 0,32 16 0 0 0,-26-9-5 0 0,0 2 0 0 0,-1 0 0 0 0,-1 2 0 0 0,47 45 0 0 0,-67-58-6 0 0,-1-1 0 0 0,0 2 0 0 0,0-1 1 0 0,-1 1-1 0 0,0-1 0 0 0,0 1 0 0 0,-1 1 0 0 0,0-1 1 0 0,5 18-1 0 0,-8-24 4 0 0,0 1 0 0 0,-1 0 0 0 0,1 0 0 0 0,-1 0 0 0 0,0-1 1 0 0,0 1-1 0 0,0 0 0 0 0,0 0 0 0 0,0 0 0 0 0,-1-1 0 0 0,0 1 0 0 0,1 0 0 0 0,-1 0 0 0 0,0-1 1 0 0,0 1-1 0 0,0-1 0 0 0,-1 1 0 0 0,1-1 0 0 0,0 1 0 0 0,-1-1 0 0 0,0 0 0 0 0,0 1 0 0 0,1-1 1 0 0,-1 0-1 0 0,0 0 0 0 0,-1 0 0 0 0,1-1 0 0 0,0 1 0 0 0,-1-1 0 0 0,1 1 0 0 0,0-1 0 0 0,-1 0 1 0 0,0 1-1 0 0,1-1 0 0 0,-1-1 0 0 0,-4 2 0 0 0,-23 6 27 0 0,0-1 1 0 0,-1-1-1 0 0,0-2 0 0 0,0-1 0 0 0,0-1 0 0 0,0-2 1 0 0,-1-1-1 0 0,-49-8 0 0 0,74 8-11 0 0,0 0-236 0 0,0 0-1 0 0,1 0 0 0 0,-1-1 1 0 0,0 0-1 0 0,0 0 1 0 0,-9-5-1 0 0,15 6 38 0 0,0 1 0 0 0,0-1 0 0 0,0 0 1 0 0,1 0-1 0 0,-1 1 0 0 0,0-1 0 0 0,0 0 0 0 0,1 0 0 0 0,-1 0 0 0 0,0 0 0 0 0,1 0 0 0 0,-1 0 0 0 0,1 0 0 0 0,-1 0 0 0 0,1 0 0 0 0,-1 0 0 0 0,1 0 0 0 0,-1-2 0 0 0,1 1-259 0 0,0 0-1 0 0,1 0 1 0 0,-1 0 0 0 0,0 0-1 0 0,0 0 1 0 0,1 0-1 0 0,0 0 1 0 0,-1 0 0 0 0,1 0-1 0 0,0 0 1 0 0,0 0 0 0 0,0 0-1 0 0,2-2 1 0 0,8-12-5662 0 0,4-3 463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21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0 238 940 0 0,'14'-134'18632'0'0,"-13"155"-17599"0"0,7 32 519 0 0,25 82 1 0 0,3 20-364 0 0,-28-109-398 0 0,2 0 0 0 0,23 65 0 0 0,-33-111-761 0 0,0 0 0 0 0,0 0 0 0 0,1 0 0 0 0,-1 0 0 0 0,0 0 0 0 0,0 0 0 0 0,1 0 0 0 0,-1 0 0 0 0,0 0 0 0 0,0 0 0 0 0,0 0 0 0 0,1 0 0 0 0,-1 0 0 0 0,0 0 0 0 0,0 0 0 0 0,0-1 0 0 0,1 1 0 0 0,-1 0 0 0 0,0 0 0 0 0,0 0 0 0 0,0 0 0 0 0,0 0 0 0 0,1-1 0 0 0,-1 1 0 0 0,0 0 0 0 0,0 0 0 0 0,0 0 0 0 0,0 0 0 0 0,0-1 0 0 0,0 1-1 0 0,0 0 1 0 0,1 0 0 0 0,-1 0 0 0 0,0-1 0 0 0,0 1 0 0 0,0 0 0 0 0,0 0 0 0 0,0-1 0 0 0,0 1 0 0 0,0 0 0 0 0,0 0 0 0 0,0 0 0 0 0,0-1 0 0 0,0 1 0 0 0,0 0 0 0 0,0 0 0 0 0,-1-1 0 0 0,5-14 148 0 0,-2-68 384 0 0,16-102 0 0 0,3 74-498 0 0,-19 86-81 0 0,2 0 0 0 0,0 1 1 0 0,2 0-1 0 0,0 0 0 0 0,2 0 1 0 0,1 1-1 0 0,16-32 0 0 0,-23 52 12 0 0,0 0-1 0 0,0 0 0 0 0,0-1 0 0 0,1 2 1 0 0,-1-1-1 0 0,1 0 0 0 0,0 0 0 0 0,0 1 1 0 0,0 0-1 0 0,0-1 0 0 0,0 1 0 0 0,1 0 1 0 0,-1 0-1 0 0,0 1 0 0 0,1-1 1 0 0,0 1-1 0 0,-1 0 0 0 0,1 0 0 0 0,0 0 1 0 0,-1 0-1 0 0,1 1 0 0 0,6-1 0 0 0,-5 2 3 0 0,0-1-1 0 0,-1 1 1 0 0,1 0 0 0 0,-1 0-1 0 0,1 0 1 0 0,-1 0 0 0 0,1 1-1 0 0,-1 0 1 0 0,0 0-1 0 0,0 0 1 0 0,0 1 0 0 0,0-1-1 0 0,0 1 1 0 0,0 0-1 0 0,-1 0 1 0 0,0 0 0 0 0,1 0-1 0 0,4 8 1 0 0,-1-3 5 0 0,-1 0 1 0 0,-1 1 0 0 0,1 0 0 0 0,-1 0-1 0 0,-1 1 1 0 0,0-1 0 0 0,0 1 0 0 0,-1 0-1 0 0,0 0 1 0 0,2 17 0 0 0,-4-20 43 0 0,-1-1 0 0 0,0 1 1 0 0,-1-1-1 0 0,1 1 0 0 0,-1-1 1 0 0,-1 1-1 0 0,1-1 1 0 0,-1 0-1 0 0,0 1 0 0 0,0-1 1 0 0,-1 0-1 0 0,0 0 0 0 0,0 0 1 0 0,0-1-1 0 0,-1 1 0 0 0,0-1 1 0 0,0 0-1 0 0,-6 6 0 0 0,-2 0 121 0 0,0-1 0 0 0,0 0-1 0 0,-22 13 1 0 0,24-18-116 0 0,0 2-1 0 0,1-1 1 0 0,-1 1-1 0 0,2 0 1 0 0,-1 1 0 0 0,1 0-1 0 0,0 1 1 0 0,-12 16 0 0 0,18-22-47 0 0,1-1 0 0 0,0 1 0 0 0,-1 0 1 0 0,1 0-1 0 0,0 0 0 0 0,0-1 1 0 0,1 1-1 0 0,-1 0 0 0 0,0 0 0 0 0,1 0 1 0 0,0 0-1 0 0,0 0 0 0 0,0 0 1 0 0,0 0-1 0 0,0 1 0 0 0,1-1 0 0 0,1 5 1 0 0,-1-3 22 0 0,1-1 1 0 0,1 1 0 0 0,-1-1-1 0 0,1 1 1 0 0,-1-1 0 0 0,1 0 0 0 0,0 0-1 0 0,1 0 1 0 0,6 6 0 0 0,3 1 76 0 0,0-1-1 0 0,0-1 1 0 0,1-1 0 0 0,1 1 0 0 0,24 9-1 0 0,-2-3-95 0 0,46 12 0 0 0,-72-24-14 0 0,1 0 1 0 0,-1-1-1 0 0,1 0 0 0 0,0-1 1 0 0,0 0-1 0 0,0-1 0 0 0,0 0 1 0 0,19-4-1 0 0,-27 3-228 0 0,1 0 0 0 0,-1-1 0 0 0,0 0 0 0 0,0 0 0 0 0,0 0 0 0 0,0 0 0 0 0,-1 0 0 0 0,1-1 0 0 0,0 0-1 0 0,-1 1 1 0 0,0-1 0 0 0,0-1 0 0 0,3-2 0 0 0,3-6-2883 0 0,0 0 0 0 0,10-20 0 0 0,-7 10-4491 0 0,-2 5 588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21.9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6 493 276 0 0,'-3'14'20369'0'0,"2"-21"-20077"0"0,0 0 1 0 0,0 0 0 0 0,1 0-1 0 0,0 1 1 0 0,1-1 0 0 0,-1 0-1 0 0,1 0 1 0 0,3-9 0 0 0,18-64 977 0 0,-11 46-783 0 0,17-61 714 0 0,22-79 1845 0 0,-34 123-1574 0 0,-16 50-1374 0 0,11 7 16 0 0,3 19-123 0 0,-2 0 0 0 0,0 1 0 0 0,-2 0 0 0 0,0 1 0 0 0,-2 0 0 0 0,6 41 1 0 0,-8-39-198 0 0,1 1 1 0 0,1-1-1 0 0,2-1 1 0 0,1 1-1 0 0,19 35 1 0 0,-16-39-503 0 0,16 21-1904 0 0,-1-21-2834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22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7 1040 0 0,'-24'-7'14803'0'0,"84"14"-14067"0"0,-8 0-3028 0 0,2-7-5444 0 0,-38-2 4049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22.7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0 300 2120 0 0,'3'-30'11206'0'0,"-2"14"2745"0"0,0 21-13815 0 0,0-1-1 0 0,0 1 1 0 0,0-1 0 0 0,0 1-1 0 0,1-1 1 0 0,0 0 0 0 0,0 0-1 0 0,3 5 1 0 0,5 12 253 0 0,53 182 1019 0 0,-35-108-932 0 0,-12-58 41 0 0,-16-36-298 0 0,1-5-113 0 0,2-12-29 0 0,0 0 0 0 0,-2 0-1 0 0,0 0 1 0 0,-1 0 0 0 0,-2-18 0 0 0,1-25-6 0 0,2 36-37 0 0,12-150 19 0 0,-10 152-56 0 0,1-1 0 0 0,2 1 0 0 0,0-1 0 0 0,1 1 0 0 0,19-36 0 0 0,12-6-62 0 0,-35 57 55 0 0,1 1 0 0 0,1 0-1 0 0,-1 0 1 0 0,1 0-1 0 0,0 0 1 0 0,0 1-1 0 0,0 0 1 0 0,10-6 0 0 0,-11 9 5 0 0,0 0 0 0 0,0 0 0 0 0,0 0 1 0 0,0 0-1 0 0,0 1 0 0 0,0-1 1 0 0,0 1-1 0 0,1 0 0 0 0,-1 1 0 0 0,0-1 1 0 0,7 2-1 0 0,39 12 25 0 0,-43-12 1 0 0,-1 1 0 0 0,1 0 0 0 0,-1 0 0 0 0,1 0-1 0 0,-1 1 1 0 0,0 0 0 0 0,0 0 0 0 0,0 0 0 0 0,-1 1 0 0 0,7 7 0 0 0,-10-9-12 0 0,0 0 0 0 0,0 1 0 0 0,0-1 0 0 0,-1 1 1 0 0,1-1-1 0 0,-1 1 0 0 0,0 0 0 0 0,0-1 0 0 0,0 1 0 0 0,0 0 0 0 0,-1 0 0 0 0,0 0 1 0 0,0-1-1 0 0,0 1 0 0 0,0 0 0 0 0,0 0 0 0 0,-1 0 0 0 0,1 0 0 0 0,-1-1 0 0 0,0 1 0 0 0,-2 4 1 0 0,-1 4 13 0 0,0-1 1 0 0,-1 1 0 0 0,-1-1 0 0 0,1 0-1 0 0,-1-1 1 0 0,-1 0 0 0 0,0 0 0 0 0,-1 0-1 0 0,-14 14 1 0 0,7-8-15 0 0,0 0 1 0 0,1 0-1 0 0,1 1 0 0 0,1 1 1 0 0,-13 24-1 0 0,22-38-8 0 0,1 0-1 0 0,0 0 1 0 0,1 1 0 0 0,-1-1 0 0 0,1 0-1 0 0,0 1 1 0 0,0-1 0 0 0,0 1 0 0 0,0 0-1 0 0,1-1 1 0 0,0 1 0 0 0,0-1 0 0 0,0 1-1 0 0,0 0 1 0 0,1-1 0 0 0,0 1 0 0 0,0-1-1 0 0,0 1 1 0 0,1-1 0 0 0,-1 0 0 0 0,1 1-1 0 0,0-1 1 0 0,0 0 0 0 0,1 0 0 0 0,-1 0-1 0 0,1-1 1 0 0,0 1 0 0 0,0 0 0 0 0,0-1-1 0 0,0 0 1 0 0,5 4 0 0 0,10 7-1 0 0,0-1 0 0 0,1-1 0 0 0,1 0 0 0 0,0-2 0 0 0,1 0 0 0 0,-1-1 0 0 0,2-1 0 0 0,-1-1 0 0 0,38 7 0 0 0,-58-14-224 0 0,1 0 0 0 0,-1 1 1 0 0,1-1-1 0 0,0 0 0 0 0,-1 0 0 0 0,1 0 0 0 0,0 0 0 0 0,-1 0 1 0 0,1-1-1 0 0,-1 1 0 0 0,1 0 0 0 0,-1-1 0 0 0,1 1 0 0 0,0-1 1 0 0,-1 0-1 0 0,0 1 0 0 0,1-1 0 0 0,-1 0 0 0 0,1 0 0 0 0,-1 0 1 0 0,0 0-1 0 0,0 0 0 0 0,1 0 0 0 0,-1 0 0 0 0,0-1 0 0 0,0 1 1 0 0,0 0-1 0 0,0-1 0 0 0,0 1 0 0 0,-1 0 0 0 0,1-1 0 0 0,1-2 1 0 0,-1 1-552 0 0,-1-1 0 0 0,1 1 1 0 0,0-1-1 0 0,-1 1 0 0 0,0-1 0 0 0,1 1 1 0 0,-1-1-1 0 0,-1 0 0 0 0,1 1 0 0 0,-1-1 1 0 0,1 1-1 0 0,-1-1 0 0 0,0 1 1 0 0,-2-4-1 0 0,-6-14-6960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23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23 212 0 0,'0'-23'19802'0'0,"33"272"-14670"0"0,-26-203-4564 0 0,33 177 1982 0 0,-33-198-2015 0 0,0-1 0 0 0,12 26 0 0 0,-19-50-587 0 0,0 1 1 0 0,0-1-1 0 0,0 0 1 0 0,0 0-1 0 0,0 1 1 0 0,0-1-1 0 0,0 0 1 0 0,0 1-1 0 0,1-1 1 0 0,-1 0-1 0 0,0 0 1 0 0,0 1 0 0 0,0-1-1 0 0,0 0 1 0 0,0 0-1 0 0,0 0 1 0 0,1 1-1 0 0,-1-1 1 0 0,0 0-1 0 0,0 0 1 0 0,0 0-1 0 0,1 1 1 0 0,-1-1-1 0 0,0 0 1 0 0,0 0-1 0 0,1 0 1 0 0,-1 0-1 0 0,0 0 1 0 0,0 0-1 0 0,1 1 1 0 0,-1-1-1 0 0,0 0 1 0 0,1 0-1 0 0,-1 0 1 0 0,0 0-1 0 0,0 0 1 0 0,1 0 0 0 0,-1 0-1 0 0,6-11-2090 0 0,-4-7-2491 0 0,-1 5-4851 0 0,-1 3 2958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7.3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12 180 1160 0 0,'-12'-10'6821'0'0,"18"2"-3310"0"0,30-5-1647 0 0,-18 7-1005 0 0,125-49 1973 0 0,-23 10-1351 0 0,-73 29-1127 0 0,-34 12-1517 0 0,-1 0 0 0 0,-1 0-1 0 0,19-10 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23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35 588 0 0,'1'-11'858'0'0,"1"-12"15938"0"0,-5 37-14237 0 0,-1 9-1384 0 0,1 1 0 0 0,0 30 1 0 0,-1 10 263 0 0,3-31-880 0 0,1 0-1 0 0,2 0 1 0 0,1-1 0 0 0,10 41 0 0 0,-10-54-335 0 0,1 1-1 0 0,1-1 1 0 0,1 0 0 0 0,1 0-1 0 0,1-1 1 0 0,10 19 0 0 0,-14-29-144 0 0,0-1 0 0 0,1-1 1 0 0,0 1-1 0 0,0-1 0 0 0,1 0 0 0 0,-1 0 1 0 0,1 0-1 0 0,1-1 0 0 0,-1 0 0 0 0,1 0 1 0 0,-1 0-1 0 0,2-1 0 0 0,-1 0 0 0 0,0-1 1 0 0,1 1-1 0 0,-1-1 0 0 0,11 2 0 0 0,0-2 29 0 0,1-1 0 0 0,0 0 0 0 0,0-2-1 0 0,1 0 1 0 0,-1-1 0 0 0,-1 0 0 0 0,1-2 0 0 0,0-1-1 0 0,0 0 1 0 0,19-7 0 0 0,14-3-322 0 0,-39 12 32 0 0,0-1 0 0 0,1 0 0 0 0,-1-1 0 0 0,0-1 0 0 0,-1 0 0 0 0,1-1 0 0 0,20-13 0 0 0,-32 18-212 0 0,1 0 0 0 0,-1 0 0 0 0,0 0 0 0 0,0 0 0 0 0,1-1 0 0 0,-1 1-1 0 0,0 0 1 0 0,0-1 0 0 0,0 1 0 0 0,-1-1 0 0 0,1 1 0 0 0,0-1 0 0 0,0 1 0 0 0,-1-1 0 0 0,1 1 0 0 0,0-3 0 0 0,-1 3-526 0 0,0-1 1 0 0,0 1 0 0 0,0 0 0 0 0,0 0 0 0 0,-1-1 0 0 0,1 1 0 0 0,0 0-1 0 0,-1 0 1 0 0,1-1 0 0 0,0 1 0 0 0,-1 0 0 0 0,1 0 0 0 0,-2-2 0 0 0,-4-6-5588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24.2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43 112 1052 0 0,'-39'3'16372'0'0,"39"-3"-16296"0"0,-1 0-1 0 0,1 0 1 0 0,0 0-1 0 0,0-1 1 0 0,-1 1-1 0 0,1 0 1 0 0,0 0-1 0 0,0-1 0 0 0,0 1 1 0 0,0 0-1 0 0,-1-1 1 0 0,1 1-1 0 0,0 0 1 0 0,0-1-1 0 0,0 1 1 0 0,0 0-1 0 0,0-1 1 0 0,0 1-1 0 0,0 0 1 0 0,0-1-1 0 0,0 1 1 0 0,0 0-1 0 0,0 0 1 0 0,0-1-1 0 0,0 1 0 0 0,0 0 1 0 0,0-1-1 0 0,0 1 1 0 0,0 0-1 0 0,0-1 1 0 0,1 1-1 0 0,-1 0 1 0 0,0-1-1 0 0,0 1 1 0 0,0 0-1 0 0,1 0 1 0 0,-1-1-1 0 0,0 1 1 0 0,0 0-1 0 0,1-1 1 0 0,170-51 3522 0 0,-51 27-7833 0 0,-113 24 3262 0 0,22-6-1956 0 0,-14-3-5299 0 0,-10 3 3868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24.6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98 572 0 0,'-17'2'8880'0'0,"22"-7"-3706"0"0,32-8-2160 0 0,197-28 3195 0 0,-119 24-7973 0 0,-77 9-2202 0 0,0-2-4572 0 0,-18 5 3149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25.1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1 32 0 0,'34'0'24871'0'0,"-38"3"-21423"0"0,-4 1-3800 0 0,-7 3 820 0 0,0 1-1 0 0,1 0 1 0 0,0 1-1 0 0,0 0 1 0 0,1 1-1 0 0,-19 18 1 0 0,24-20-391 0 0,-1 1 0 0 0,1 0 0 0 0,1 1 0 0 0,0 0 0 0 0,0 0 0 0 0,1 1 0 0 0,0-1 0 0 0,1 1 0 0 0,-5 16 0 0 0,9-25-65 0 0,1 1-1 0 0,-1-1 0 0 0,1 0 1 0 0,0 1-1 0 0,0-1 0 0 0,0 0 1 0 0,0 1-1 0 0,0-1 0 0 0,1 0 1 0 0,-1 1-1 0 0,1-1 0 0 0,-1 0 1 0 0,1 1-1 0 0,0-1 0 0 0,0 0 0 0 0,0 0 1 0 0,0 0-1 0 0,0 0 0 0 0,0 0 1 0 0,1 0-1 0 0,-1 0 0 0 0,1 0 1 0 0,-1-1-1 0 0,1 1 0 0 0,0 0 1 0 0,-1-1-1 0 0,1 0 0 0 0,0 1 1 0 0,0-1-1 0 0,0 0 0 0 0,0 0 1 0 0,5 2-1 0 0,8 3 33 0 0,-1 0 0 0 0,2-1-1 0 0,28 6 1 0 0,-22-6 11 0 0,21 5-39 0 0,9 3 10 0 0,1 1 0 0 0,-2 3 1 0 0,89 41-1 0 0,-123-49-26 0 0,0 0 0 0 0,-1 1 0 0 0,-1 1 0 0 0,1 0 0 0 0,-2 1 0 0 0,1 1 0 0 0,-2 0 0 0 0,0 1 0 0 0,12 17 0 0 0,-24-30 0 0 0,6 9 0 0 0,0 0 0 0 0,-1 1 0 0 0,0-1 0 0 0,0 1 0 0 0,5 18 0 0 0,-10-26 0 0 0,-1-1 0 0 0,1 1 0 0 0,-1 0 0 0 0,1-1 0 0 0,-1 1 0 0 0,0 0 0 0 0,0-1 0 0 0,0 1 0 0 0,0 0 0 0 0,-1-1 0 0 0,1 1 0 0 0,-1 0 0 0 0,0-1 0 0 0,0 1 0 0 0,1-1 0 0 0,-2 1 0 0 0,1-1 0 0 0,0 1 0 0 0,0-1 0 0 0,-1 0 0 0 0,1 1 0 0 0,-1-1 0 0 0,0 0 0 0 0,0 0 0 0 0,0 0 0 0 0,0-1 0 0 0,0 1 0 0 0,0 0 0 0 0,0-1 0 0 0,0 1 0 0 0,-4 1 0 0 0,-7 3 0 0 0,1-1 0 0 0,-1 0 0 0 0,0 0 0 0 0,-1-2 0 0 0,1 1 0 0 0,-1-2 0 0 0,1 0 0 0 0,-1 0 0 0 0,-26-1 0 0 0,-12-4 0 0 0,-66-11 0 0 0,69 7 0 0 0,38 6 0 0 0,-2 0 0 0 0,0-1 0 0 0,1 0 0 0 0,-1-1 0 0 0,1 0 0 0 0,0-1 0 0 0,-22-10 0 0 0,28 10 0 0 0,1-2 0 0 0,3 1 0 0 0,2 4-207 0 0,0 0 1 0 0,0 0-1 0 0,0-1 1 0 0,0 1-1 0 0,0 0 1 0 0,0 0-1 0 0,0-1 1 0 0,0 1-1 0 0,1 0 1 0 0,-1 0-1 0 0,0 0 1 0 0,1-1-1 0 0,-1 1 1 0 0,1 0-1 0 0,0-1 1 0 0,20-18-11000 0 0,-13 13 7050 0 0,0 0-3772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35.6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24 268 0 0,'-17'-4'30045'0'0,"153"-9"-27591"0"0,-102 11-2454 0 0,0 2 0 0 0,48 5 0 0 0,-49-2 0 0 0,0-1 0 0 0,52-4 0 0 0,115-4 0 0 0,-140 6 0 0 0,16-3 0 0 0,-52 1 0 0 0,-1 1 0 0 0,1 1 0 0 0,-1 1 0 0 0,0 1 0 0 0,42 9 0 0 0,-39-6 0 0 0,1 0 0 0 0,0-2 0 0 0,30 1 0 0 0,24 2 0 0 0,114 15 0 0 0,-18-5 0 0 0,-165-16 0 0 0,2 0 0 0 0,-9 0 0 0 0,15 6 0 0 0,-13-4-911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46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226 1 120 0 0,'0'0'541'0'0,"14"2"1815"0"0,-7 1 4888 0 0,-13 21-4748 0 0,-16 40-1 0 0,6-29-1274 0 0,-34 59 0 0 0,38-74-1016 0 0,8-11 13 0 0,-1-1 0 0 0,0 0-1 0 0,-1 0 1 0 0,-10 12 0 0 0,-5 3 555 0 0,17-19-694 0 0,0 1-1 0 0,0-1 1 0 0,0 0-1 0 0,-1 0 1 0 0,1 0-1 0 0,-1-1 1 0 0,-7 5-1 0 0,9-6-68 0 0,0-1 0 0 0,1 1 1 0 0,-1 0-1 0 0,0 0 0 0 0,1 0 0 0 0,0 0 0 0 0,-1 1 0 0 0,1-1 0 0 0,0 1 1 0 0,0-1-1 0 0,0 1 0 0 0,1 0 0 0 0,-1 0 0 0 0,1-1 0 0 0,-1 1 0 0 0,1 0 1 0 0,0 0-1 0 0,-1 5 0 0 0,2-7 9 0 0,-1-1 0 0 0,1 1 0 0 0,0-1 0 0 0,0 1 0 0 0,-1-1 0 0 0,1 1 0 0 0,0-1 0 0 0,0 1 0 0 0,0-1 0 0 0,-1 1 0 0 0,1-1 0 0 0,0 1 1 0 0,0 0-1 0 0,0-1 0 0 0,0 1 0 0 0,0-1 0 0 0,0 1 0 0 0,0 0 0 0 0,1-1 0 0 0,-1 1 0 0 0,0-1 0 0 0,0 1 0 0 0,0-1 0 0 0,0 1 0 0 0,1-1 0 0 0,-1 1 0 0 0,0-1 0 0 0,1 1 0 0 0,-1-1 0 0 0,0 1 0 0 0,1-1 0 0 0,-1 1 1 0 0,0-1-1 0 0,1 0 0 0 0,-1 1 0 0 0,1-1 0 0 0,-1 0 0 0 0,1 1 0 0 0,-1-1 0 0 0,1 0 0 0 0,-1 1 0 0 0,1-1 0 0 0,-1 0 0 0 0,1 0 0 0 0,0 0 0 0 0,-1 0 0 0 0,1 1 0 0 0,0-1 0 0 0,17 7 56 0 0,26 17 359 0 0,-1 1-1 0 0,65 53 1 0 0,-104-75-407 0 0,19 15 207 0 0,-1 1 1 0 0,31 34-1 0 0,31 49 1305 0 0,-84-102-1440 0 0,0 1-1 0 0,1 0 0 0 0,-1-1 0 0 0,1 1 1 0 0,-1 0-1 0 0,1-1 0 0 0,-1 1 0 0 0,1-1 1 0 0,-1 1-1 0 0,1-1 0 0 0,-1 1 0 0 0,1-1 1 0 0,-1 0-1 0 0,1 1 0 0 0,0-1 0 0 0,-1 0 1 0 0,1 1-1 0 0,0-1 0 0 0,-1 0 0 0 0,1 0 1 0 0,0 1-1 0 0,0-1 0 0 0,0 0-135 0 0,-1-1 1 0 0,0 1-1 0 0,0 0 0 0 0,0 0 0 0 0,1-1 0 0 0,-1 1 1 0 0,0 0-1 0 0,0-1 0 0 0,0 1 0 0 0,0 0 0 0 0,0-1 1 0 0,0 1-1 0 0,0 0 0 0 0,0-1 0 0 0,0 1 0 0 0,0 0 1 0 0,0-1-1 0 0,0 1 0 0 0,0 0 0 0 0,0-1 0 0 0,0 1 1 0 0,0 0-1 0 0,0-1 0 0 0,0 1 0 0 0,0 0 0 0 0,0-1 1 0 0,-1 1-1 0 0,1 0 0 0 0,0-1 0 0 0,0 1 0 0 0,0 0 1 0 0,-1 0-1 0 0,1-1 0 0 0,-1-1-1775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1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265 23 812 0 0,'0'0'2338'0'0,"-3"-5"126"0"0,3 4-1508 0 0,-1 0 0 0 0,1-1 0 0 0,-1 1 0 0 0,0-1 0 0 0,1 1 0 0 0,-1 0 0 0 0,0-1 0 0 0,0 1 0 0 0,0 0 0 0 0,0 0 0 0 0,-2-2 0 0 0,-18 6-454 0 0,0 1 1 0 0,1 1 0 0 0,-1 1-1 0 0,2 1 1 0 0,-1 0 0 0 0,1 2 0 0 0,0 0-1 0 0,-29 20 1 0 0,35-22-357 0 0,-14 12-24 0 0,26-19-122 0 0,1 0 0 0 0,0 0 0 0 0,0 0 0 0 0,0 0 1 0 0,0 0-1 0 0,-1 0 0 0 0,1 1 0 0 0,0-1 0 0 0,0 0 0 0 0,0 0 0 0 0,0 0 0 0 0,0 0 0 0 0,0 0 0 0 0,0 1 0 0 0,0-1 0 0 0,-1 0 0 0 0,1 0 0 0 0,0 0 0 0 0,0 0 0 0 0,0 1 0 0 0,0-1 0 0 0,0 0 0 0 0,0 0 0 0 0,0 0 0 0 0,0 1 0 0 0,0-1 0 0 0,0 0 0 0 0,0 0 0 0 0,0 0 0 0 0,0 1 0 0 0,0-1 0 0 0,0 0 0 0 0,1 0 0 0 0,-1 0 0 0 0,0 0 0 0 0,0 1 0 0 0,0-1 0 0 0,0 0 0 0 0,0 0 0 0 0,0 0 0 0 0,17 3-28 0 0,3-2 43 0 0,-1 1 0 0 0,1 0 1 0 0,-1 1-1 0 0,1 1 0 0 0,-1 1 0 0 0,0 1 0 0 0,-1 1 0 0 0,0 0 0 0 0,0 2 0 0 0,0 0 0 0 0,-1 0 0 0 0,16 13 0 0 0,-23-15 21 0 0,0 1 0 0 0,0 0 1 0 0,-1 0-1 0 0,0 1 0 0 0,-1 0 0 0 0,0 0 0 0 0,0 1 0 0 0,-1 0 0 0 0,0 1 1 0 0,-1-1-1 0 0,0 1 0 0 0,-1 1 0 0 0,0-1 0 0 0,-1 1 0 0 0,0 0 0 0 0,-1 0 1 0 0,0 0-1 0 0,-1 0 0 0 0,2 23 0 0 0,-4-31-6 0 0,0 0 1 0 0,0-1-1 0 0,-1 1 1 0 0,1 0-1 0 0,-1 0 0 0 0,1-1 1 0 0,-1 1-1 0 0,0-1 0 0 0,-1 1 1 0 0,1-1-1 0 0,-1 1 1 0 0,1-1-1 0 0,-1 0 0 0 0,0 0 1 0 0,0 0-1 0 0,-1 0 0 0 0,1 0 1 0 0,0 0-1 0 0,-5 3 0 0 0,3-3 2 0 0,0 0 0 0 0,-1-1-1 0 0,0 1 1 0 0,0-1-1 0 0,0 0 1 0 0,1 0-1 0 0,-2-1 1 0 0,1 0 0 0 0,0 1-1 0 0,0-2 1 0 0,0 1-1 0 0,-7 0 1 0 0,-6-2 34 0 0,0 0 1 0 0,1 0-1 0 0,-1-2 1 0 0,0 0-1 0 0,1-1 1 0 0,0-1-1 0 0,-18-8 1 0 0,15 6 0 0 0,13 5-453 0 0,0 0 1 0 0,0-1-1 0 0,0 0 1 0 0,1 0-1 0 0,-1-1 1 0 0,-7-4-1 0 0,14 6 27 0 0,0 1 0 0 0,0-1 0 0 0,0 1 0 0 0,1-1 0 0 0,-1 1 0 0 0,0-1 0 0 0,0 1 0 0 0,1-1 0 0 0,-1 1 0 0 0,1-1 0 0 0,0 1 0 0 0,-1 0 0 0 0,1-1 0 0 0,0 1 0 0 0,0 0 0 0 0,0 0 0 0 0,0 0 0 0 0,2-3 0 0 0,10-5-7015 0 0,-3 5 3157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1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0 700 0 0,'-6'7'23033'0'0,"-3"6"-26059"0"0,7-4 5062 0 0,-13 71-499 0 0,8-48-1208 0 0,2 0 0 0 0,1 0 0 0 0,0 42 0 0 0,4-61-266 0 0,1 0 1 0 0,0 1 0 0 0,1-1 0 0 0,0 0-1 0 0,2 0 1 0 0,-1 0 0 0 0,6 13 0 0 0,-7-23-51 0 0,-1 1 0 0 0,1-1 1 0 0,0 0-1 0 0,0 1 0 0 0,1-1 1 0 0,-1 0-1 0 0,0 0 0 0 0,1-1 1 0 0,0 1-1 0 0,0 0 1 0 0,0-1-1 0 0,0 0 0 0 0,0 1 1 0 0,0-1-1 0 0,1 0 0 0 0,-1-1 1 0 0,1 1-1 0 0,-1-1 0 0 0,1 1 1 0 0,0-1-1 0 0,-1 0 1 0 0,1-1-1 0 0,0 1 0 0 0,0 0 1 0 0,0-1-1 0 0,0 0 0 0 0,-1 0 1 0 0,6-1-1 0 0,2 0 24 0 0,1-1 1 0 0,0 0-1 0 0,-1-1 0 0 0,0-1 0 0 0,0 1 1 0 0,0-2-1 0 0,12-6 0 0 0,69-46 190 0 0,-39 22-105 0 0,6-5-238 0 0,-58 40-139 0 0,12-6-2918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2.1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 72 0 0,'2'-1'14808'0'0,"22"-6"-14515"0"0,105-22 2835 0 0,-58 15-5808 0 0,-59 10 103 0 0,-3-2-3736 0 0,-3 1 2526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2.4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1 152 328 0 0,'0'-2'588'0'0,"0"1"0"0"0,0-1 0 0 0,0 1 0 0 0,0-1 0 0 0,0 1 0 0 0,1-1 0 0 0,-1 1 0 0 0,1-1 0 0 0,-1 1-1 0 0,1 0 1 0 0,1-3 0 0 0,20-13 1200 0 0,2 2 1 0 0,31-17-1 0 0,-30 19-1169 0 0,1 2 1 0 0,0 0-1 0 0,0 2 1 0 0,45-9-1 0 0,-57 16-1112 0 0,0 0-1 0 0,1 1 0 0 0,19 1 0 0 0,18 6-7272 0 0,-38-2 4334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7.6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0 1452 0 0,'0'1'351'0'0,"-1"0"0"0"0,0-1 0 0 0,0 1 0 0 0,0 0 0 0 0,0 0 0 0 0,1 0 0 0 0,-1 0 0 0 0,1 0 0 0 0,-1 0 0 0 0,0 0 0 0 0,1 0 0 0 0,0 0 0 0 0,-1 0 0 0 0,1 0 0 0 0,0 1 0 0 0,-1-1 0 0 0,1 0 0 0 0,0 0 0 0 0,0 0 0 0 0,0 0 0 0 0,0 0 0 0 0,0 1 0 0 0,0-1 0 0 0,1 2 0 0 0,-1-2-111 0 0,1 0 0 0 0,0 0 0 0 0,0-1 1 0 0,0 1-1 0 0,0 0 0 0 0,0 0 0 0 0,0-1 1 0 0,0 1-1 0 0,1-1 0 0 0,-1 1 0 0 0,0-1 1 0 0,0 1-1 0 0,0-1 0 0 0,1 0 0 0 0,-1 1 1 0 0,0-1-1 0 0,0 0 0 0 0,3 0 0 0 0,9 1 724 0 0,1-2 0 0 0,-1 1 0 0 0,16-4 0 0 0,-26 3-629 0 0,184-15 4532 0 0,-125 15-8581 0 0,1 2-6906 0 0,-45 0 5269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2.8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1 116 0 0,'4'17'8797'0'0,"-1"-9"-8458"0"0,73 160 5204 0 0,-18-33-3922 0 0,-53-125-2279 0 0,22 49 2052 0 0,-22-40-4574 0 0,-3 0-4636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3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26 147 1100 0 0,'-9'-7'2309'0'0,"-7"-9"3236"0"0,16 15-5443 0 0,0 1 0 0 0,0-1 0 0 0,0 0-1 0 0,0 1 1 0 0,0-1 0 0 0,0 0 0 0 0,0 0-1 0 0,0 1 1 0 0,1-1 0 0 0,-1 0 0 0 0,0 1-1 0 0,0-1 1 0 0,1 0 0 0 0,-1 1 0 0 0,0-1-1 0 0,1 1 1 0 0,-1-1 0 0 0,1 0 0 0 0,-1 1-1 0 0,1-1 1 0 0,-1 1 0 0 0,1-1 0 0 0,-1 1-1 0 0,1-1 1 0 0,-1 1 0 0 0,1 0 0 0 0,0-1-1 0 0,-1 1 1 0 0,1 0 0 0 0,0-1 0 0 0,-1 1-1 0 0,1 0 1 0 0,1 0 0 0 0,13-8 821 0 0,1 1 1 0 0,0 1-1 0 0,1 0 0 0 0,0 2 1 0 0,0-1-1 0 0,18-1 0 0 0,108-4 1521 0 0,-52 6-1556 0 0,-69 2-1333 0 0,-9 2-428 0 0,0-2 1 0 0,0 1 0 0 0,22-7-1 0 0,-28 6-835 0 0,0-1 0 0 0,-1 0 0 0 0,1-1 0 0 0,0 0 0 0 0,7-5 0 0 0,1-3-2806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3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37 452 0 0,'1'-25'9163'0'0,"-2"13"5137"0"0,-8 58-12340 0 0,0-11-1286 0 0,5 9-252 0 0,2 1 0 0 0,2-1-1 0 0,8 66 1 0 0,-7-105-407 0 0,0 0 1 0 0,0 0-1 0 0,0 0 1 0 0,1-1-1 0 0,-1 1 1 0 0,1 0-1 0 0,0-1 1 0 0,1 1-1 0 0,-1-1 1 0 0,1 0-1 0 0,0 0 0 0 0,0 0 1 0 0,0 0-1 0 0,0 0 1 0 0,1 0-1 0 0,-1-1 1 0 0,1 0-1 0 0,0 0 1 0 0,0 0-1 0 0,1 0 1 0 0,-1-1-1 0 0,9 4 1 0 0,-6-3-1 0 0,0 0 1 0 0,0-1 0 0 0,0 0 0 0 0,0-1 0 0 0,0 0-1 0 0,1 0 1 0 0,-1 0 0 0 0,0-1 0 0 0,1 0 0 0 0,-1-1-1 0 0,0 1 1 0 0,1-1 0 0 0,-1-1 0 0 0,12-3 0 0 0,-11 3 9 0 0,0-1 0 0 0,0-1 0 0 0,0 1 0 0 0,-1-1 0 0 0,1-1 0 0 0,-1 1 0 0 0,0-1 0 0 0,0-1 0 0 0,-1 1 0 0 0,1-1 0 0 0,-1 0 0 0 0,0 0 0 0 0,-1-1 1 0 0,0 0-1 0 0,0 0 0 0 0,0 0 0 0 0,-1-1 0 0 0,0 1 0 0 0,0-1 0 0 0,-1 0 0 0 0,0 0 0 0 0,0-1 0 0 0,-1 1 0 0 0,0 0 0 0 0,-1-1 0 0 0,1-12 0 0 0,2-20 143 0 0,-1 9-40 0 0,1 1-1 0 0,9-34 1 0 0,-8 51-20 0 0,-5 24-141 0 0,0 10 47 0 0,3 43-60 0 0,-2-25-629 0 0,1 0 0 0 0,2 0 0 0 0,14 59 0 0 0,-17-94-80 0 0,11 30-1411 0 0,-4-17-2205 0 0,1-9-5942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4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37 612 0 0,'12'-17'3739'0'0,"-3"-3"3575"0"0,11 35-4970 0 0,-14 1-1725 0 0,0 0 0 0 0,-1 0 0 0 0,0 0 0 0 0,-2 1-1 0 0,0 0 1 0 0,0 0 0 0 0,-1 22 0 0 0,4 16 267 0 0,1 11-215 0 0,-4-36-751 0 0,0 0 1 0 0,2 0 0 0 0,12 39-1 0 0,-16-68 28 0 0,-1 2-352 0 0,1 0 0 0 0,0-1-1 0 0,0 1 1 0 0,0 0 0 0 0,0-1 0 0 0,0 0 0 0 0,1 1 0 0 0,-1-1-1 0 0,1 0 1 0 0,-1 1 0 0 0,1-1 0 0 0,3 3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4.5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53 193 608 0 0,'-6'-5'1602'0'0,"1"0"0"0"0,0-1 0 0 0,1 1 0 0 0,0-1 1 0 0,-1 0-1 0 0,-3-8 0 0 0,6 8-840 0 0,-1 1 1 0 0,1-1-1 0 0,0 1 1 0 0,0-1-1 0 0,1 0 1 0 0,0 0-1 0 0,-1-10 1 0 0,2 13-616 0 0,0-1 0 0 0,0 1-1 0 0,0-1 1 0 0,0 0 0 0 0,1 1 0 0 0,0-1 0 0 0,0 1 0 0 0,0-1 0 0 0,0 1 0 0 0,0 0 0 0 0,1-1 0 0 0,0 1 0 0 0,-1 0 0 0 0,1 0 0 0 0,0 0 0 0 0,1 0 0 0 0,-1 0 0 0 0,0 1 0 0 0,1-1 0 0 0,-1 1 0 0 0,1-1 0 0 0,0 1 0 0 0,0 0 0 0 0,0 0 0 0 0,0 0 0 0 0,0 1 0 0 0,1-1 0 0 0,-1 1 0 0 0,0 0 0 0 0,5-2 0 0 0,-1 2-32 0 0,0 0 1 0 0,0 0-1 0 0,0 0 0 0 0,1 1 1 0 0,-1 0-1 0 0,0 1 1 0 0,0-1-1 0 0,0 1 1 0 0,0 1-1 0 0,0-1 1 0 0,0 1-1 0 0,0 1 0 0 0,0-1 1 0 0,-1 1-1 0 0,11 6 1 0 0,-1 0 48 0 0,0 1 1 0 0,-1 0-1 0 0,0 1 1 0 0,26 24-1 0 0,-39-33-149 0 0,0 0-1 0 0,0 1 1 0 0,0-1-1 0 0,0 1 0 0 0,0-1 1 0 0,0 1-1 0 0,-1 0 1 0 0,1 0-1 0 0,-1-1 0 0 0,0 1 1 0 0,0 0-1 0 0,0 0 1 0 0,0 0-1 0 0,0 1 1 0 0,-1-1-1 0 0,0 0 0 0 0,1 0 1 0 0,-1 4-1 0 0,-1-2 0 0 0,0 0-1 0 0,0-1 1 0 0,0 1-1 0 0,-1-1 1 0 0,1 1-1 0 0,-1-1 1 0 0,0 0-1 0 0,0 1 1 0 0,-1-1-1 0 0,1 0 1 0 0,-4 4-1 0 0,-6 5 17 0 0,-1 1-1 0 0,0-2 0 0 0,-1 0 0 0 0,0 0 0 0 0,-18 10 1 0 0,-105 61 270 0 0,130-77-6034 0 0,26-15 2821 0 0,29-13-5289 0 0,-17 12 3023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5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53 808 0 0,'-2'-16'20586'0'0,"5"27"-20364"0"0,5 26 467 0 0,2-1-1 0 0,2 0 1 0 0,20 40-1 0 0,56 95 451 0 0,-61-121-878 0 0,9 12 24 0 0,-31-56-238 0 0,-1 0 0 0 0,0 0 0 0 0,1-1 0 0 0,0 1 1 0 0,1-1-1 0 0,-1 0 0 0 0,9 6 0 0 0,-13-11-25 0 0,1-1 0 0 0,-1 1 0 0 0,0 0-1 0 0,0 0 1 0 0,0-1 0 0 0,0 1 0 0 0,0 0 0 0 0,0-1 0 0 0,0 1 0 0 0,0-1 0 0 0,0 0 0 0 0,0 1 0 0 0,0-1 0 0 0,-1 0 0 0 0,1 1 0 0 0,0-1 0 0 0,0 0-1 0 0,-1 0 1 0 0,1 0 0 0 0,0 0 0 0 0,-1 1 0 0 0,1-1 0 0 0,-1 0 0 0 0,1 0 0 0 0,0-2 0 0 0,0 1 42 0 0,3-5 40 0 0,0 0 0 0 0,-1 0-1 0 0,1-1 1 0 0,-2 1-1 0 0,1-1 1 0 0,-1 0-1 0 0,2-12 1 0 0,4-61 491 0 0,-6 42-266 0 0,11-306 2304 0 0,-15 337-10575 0 0,-1 23 5045 0 0,-1 14-1049 0 0,3-14-3017 0 0,1-1 1507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5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0 422 368 0 0,'1'1'604'0'0,"0"0"0"0"0,0 0 0 0 0,0 0 0 0 0,0-1 0 0 0,0 1 0 0 0,0 0 0 0 0,0 0 0 0 0,0 0 0 0 0,-1 1 0 0 0,1-1 0 0 0,-1 0 0 0 0,1 0 0 0 0,0 2 0 0 0,5 8 8005 0 0,-6-11-8504 0 0,1 0 0 0 0,-1 0 0 0 0,0 1-1 0 0,1-1 1 0 0,-1 0 0 0 0,0 0 0 0 0,1 0 0 0 0,-1 0 0 0 0,0 0 0 0 0,1 0 0 0 0,-1 0-1 0 0,1 0 1 0 0,-1 0 0 0 0,0 0 0 0 0,1 0 0 0 0,-1 0 0 0 0,0 0 0 0 0,1 0 0 0 0,-1 0-1 0 0,0 0 1 0 0,1 0 0 0 0,-1 0 0 0 0,0 0 0 0 0,1-1 0 0 0,-1 1 0 0 0,0 0 0 0 0,1 0-1 0 0,-1 0 1 0 0,1-1 0 0 0,46-134 4563 0 0,51-127-408 0 0,-78 213-3045 0 0,-20 48-1131 0 0,2 4-55 0 0,10 23-12 0 0,-1 1 0 0 0,-1 0-1 0 0,-2 1 1 0 0,6 31-1 0 0,-5-19 23 0 0,22 59 0 0 0,-16-61-44 0 0,-2-5-139 0 0,1-1-1 0 0,31 53 1 0 0,-39-74-323 0 0,-5-10 276 0 0,0 1 0 0 0,-1-1 0 0 0,1 1 1 0 0,0-1-1 0 0,0 1 0 0 0,0-1 1 0 0,1 1-1 0 0,-1-1 0 0 0,0 0 0 0 0,0 0 1 0 0,1 1-1 0 0,-1-1 0 0 0,4 1 1 0 0,-4-1-747 0 0,0-4-1591 0 0,0 1 2143 0 0,0 0 1 0 0,-1 0-1 0 0,1 0 0 0 0,-1-1 0 0 0,1 1 0 0 0,-1 0 1 0 0,0 0-1 0 0,0 0 0 0 0,0 0 0 0 0,0-3 0 0 0,0 2-765 0 0,-1 0-1 0 0,0 1 0 0 0,1-1 0 0 0,-1 0 0 0 0,0 0 1 0 0,-1 1-1 0 0,1-1 0 0 0,-3-5 0 0 0,-6-5-4119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6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34 378 452 0 0,'-34'-9'15517'0'0,"40"10"-14763"0"0,23 2 679 0 0,8 2-1018 0 0,63-1-1 0 0,-89-4-1064 0 0,1-1 1 0 0,-1 0-1 0 0,0-1 0 0 0,0 0 0 0 0,1-1 1 0 0,-1 0-1 0 0,-1 0 0 0 0,1-2 0 0 0,-1 1 1 0 0,12-8-1 0 0,-9 4-96 0 0,-1-1 0 0 0,0-1 0 0 0,-1 0 0 0 0,15-17 0 0 0,15-22 1542 0 0,-13 14 2180 0 0,-23 30-1493 0 0,-1-1 0 0 0,0 0 0 0 0,0 0 0 0 0,-1 0 0 0 0,0 0 0 0 0,4-8 1386 0 0,-7 14-2805 0 0,0-1 1 0 0,0 1 0 0 0,1 0-1 0 0,-1 0 1 0 0,0 0 0 0 0,0 0-1 0 0,1 0 1 0 0,-1-1 0 0 0,0 1-1 0 0,1 0 1 0 0,-1 0 0 0 0,0 0-1 0 0,1 0 1 0 0,-1 0 0 0 0,0 0-1 0 0,1 0 1 0 0,-1 0 0 0 0,0 0-1 0 0,1 0 1 0 0,-1 0-1 0 0,0 1 1 0 0,1-1 0 0 0,-1 0-1 0 0,0 0 1 0 0,0 0 0 0 0,1 0-1 0 0,-1 0 1 0 0,0 1 0 0 0,1-1-1 0 0,-1 0 1 0 0,20 26 362 0 0,-2 0 0 0 0,-1 2 0 0 0,-1 0 0 0 0,-1 0 0 0 0,-2 1 0 0 0,-1 1 0 0 0,13 48 0 0 0,-16-55-258 0 0,-7-19-121 0 0,-1 0 0 0 0,1-1 1 0 0,-1 1-1 0 0,0 0 0 0 0,0-1 0 0 0,0 1 0 0 0,0 6 0 0 0,-1-10-36 0 0,0 0 0 0 0,0 1-1 0 0,0-1 1 0 0,0 0-1 0 0,0 0 1 0 0,0 0-1 0 0,0 1 1 0 0,0-1 0 0 0,0 0-1 0 0,0 0 1 0 0,0 0-1 0 0,0 0 1 0 0,0 1-1 0 0,0-1 1 0 0,0 0 0 0 0,0 0-1 0 0,0 0 1 0 0,0 1-1 0 0,0-1 1 0 0,1 0-1 0 0,-1 0 1 0 0,0 0 0 0 0,0 0-1 0 0,0 0 1 0 0,0 1-1 0 0,0-1 1 0 0,0 0-1 0 0,1 0 1 0 0,-1 0 0 0 0,0 0-1 0 0,0 0 1 0 0,0 0-1 0 0,0 0 1 0 0,1 1-1 0 0,-1-1 1 0 0,0 0 0 0 0,0 0-1 0 0,0 0 1 0 0,0 0-1 0 0,1 0 1 0 0,7-5 669 0 0,7-14-225 0 0,7-100 176 0 0,4-15-581 0 0,-26 133-53 0 0,10-34-65 0 0,0 1 1 0 0,2 0 0 0 0,20-39-1 0 0,-31 71 59 0 0,0 0-1 0 0,1 0 0 0 0,-1 0 1 0 0,1 0-1 0 0,-1 0 0 0 0,1 0 1 0 0,-1 0-1 0 0,1 0 1 0 0,0 1-1 0 0,0-1 0 0 0,0 1 1 0 0,0 0-1 0 0,0-1 0 0 0,0 1 1 0 0,1 0-1 0 0,-1 0 1 0 0,0 0-1 0 0,0 0 0 0 0,1 1 1 0 0,-1-1-1 0 0,1 1 0 0 0,-1-1 1 0 0,0 1-1 0 0,1 0 0 0 0,-1 0 1 0 0,1 0-1 0 0,-1 0 1 0 0,1 1-1 0 0,-1-1 0 0 0,0 0 1 0 0,1 1-1 0 0,-1 0 0 0 0,0 0 1 0 0,1-1-1 0 0,-1 1 1 0 0,0 1-1 0 0,0-1 0 0 0,0 0 1 0 0,4 3-1 0 0,-1-1 1 0 0,-1 0 1 0 0,0 1-1 0 0,1-1 0 0 0,-1 1 0 0 0,-1 0 1 0 0,1 0-1 0 0,0 0 0 0 0,-1 0 0 0 0,0 0 1 0 0,0 1-1 0 0,0 0 0 0 0,-1-1 0 0 0,0 1 1 0 0,0 0-1 0 0,0 0 0 0 0,0 1 0 0 0,1 6 1 0 0,-3-4 6 0 0,0 1 0 0 0,-1 0 0 0 0,0-1 0 0 0,0 1 0 0 0,-1-1 0 0 0,0 0 0 0 0,0 1 0 0 0,-7 14 0 0 0,-4 4 32 0 0,-19 31 1 0 0,3-9 74 0 0,-9 13 518 0 0,38-60-613 0 0,1 0 0 0 0,0 0 0 0 0,-1 0 0 0 0,1 0 0 0 0,0 0 0 0 0,1-1 0 0 0,-1 1 0 0 0,0 0 0 0 0,0-1 0 0 0,1 1 0 0 0,-1-1 0 0 0,1 1 0 0 0,2 1 0 0 0,-1 0 32 0 0,6 4-2 0 0,1 0 0 0 0,0-1 0 0 0,0-1 0 0 0,0 1 0 0 0,1-2 0 0 0,-1 1 0 0 0,18 3 0 0 0,-10-4-648 0 0,0-2 1 0 0,0 0-1 0 0,26-1 1 0 0,-41-1 268 0 0,0 0 1 0 0,0 0 0 0 0,0-1 0 0 0,0 1-1 0 0,0-1 1 0 0,0 0 0 0 0,0 0-1 0 0,0 0 1 0 0,0-1 0 0 0,-1 1-1 0 0,1 0 1 0 0,0-1 0 0 0,-1 0 0 0 0,1 0-1 0 0,-1 0 1 0 0,0 0 0 0 0,4-3-1 0 0,-4 2-1388 0 0,1-1-1 0 0,-1 1 1 0 0,0 0 0 0 0,0-1-1 0 0,0 0 1 0 0,3-7-1 0 0,0-5-4959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6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1 159 920 0 0,'28'-88'10215'0'0,"-2"18"317"0"0,-26 69-9557 0 0,5 23 3875 0 0,14 39-3143 0 0,3 11-959 0 0,-5-3-169 0 0,-8-29-105 0 0,1 0 1 0 0,22 50-1 0 0,-9-33 42 0 0,-15-33-7079 0 0,-3-18 1621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7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45 466 416 0 0,'-18'31'8935'0'0,"11"-14"-6657"0"0,-1 1 517 0 0,6-6 4304 0 0,-8-50-4344 0 0,12-1-1950 0 0,1 1 0 0 0,2 0 1 0 0,16-61-1 0 0,44-109 799 0 0,-64 206-1589 0 0,6-21 609 0 0,18-34-1 0 0,-24 56-570 0 0,12 8 59 0 0,-6 5-92 0 0,0 0 0 0 0,-1 0-1 0 0,-1 0 1 0 0,0 0 0 0 0,-1 1-1 0 0,0 0 1 0 0,4 23 0 0 0,0-3-18 0 0,-1 4 24 0 0,5 50 0 0 0,-9-55-67 0 0,1-1 0 0 0,16 57-1 0 0,-15-72-75 0 0,-4-12-24 0 0,0 1-1 0 0,0-1 1 0 0,0 0 0 0 0,1 0 0 0 0,0 0 0 0 0,0 0 0 0 0,4 6-1 0 0,2 1-614 0 0,-7-9 360 0 0,0 0 0 0 0,0-1 1 0 0,0 1-1 0 0,0 0 1 0 0,1-1-1 0 0,-1 1 1 0 0,1-1-1 0 0,-1 0 0 0 0,1 1 1 0 0,-1-1-1 0 0,1 0 1 0 0,2 1-1 0 0,12-19-19016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8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326 43 312 0 0,'0'0'1215'0'0,"2"-5"1332"0"0,4-11 300 0 0,-5 8 1882 0 0,-2 7-4572 0 0,1 0 0 0 0,-1 0 0 0 0,0 0 0 0 0,0 0 0 0 0,0 0 0 0 0,0 0 0 0 0,0 1 0 0 0,1-1 0 0 0,-2 0 0 0 0,1 1 0 0 0,0-1 0 0 0,0 0 0 0 0,0 1 0 0 0,0 0 0 0 0,0-1 0 0 0,0 1 0 0 0,0-1 0 0 0,-1 1 0 0 0,1 0 0 0 0,0 0 0 0 0,0 0 0 0 0,-1 0 0 0 0,1 0 0 0 0,0 0 0 0 0,0 0 0 0 0,0 0 0 0 0,-1 0 0 0 0,1 1 0 0 0,-2 0 0 0 0,-44 14 1396 0 0,34-10-1167 0 0,-25 9 334 0 0,1 1 0 0 0,0 2 1 0 0,-67 44-1 0 0,102-60-691 0 0,-1 0 1 0 0,1 0 0 0 0,0 1 1 0 0,0-1-1 0 0,0 1 0 0 0,1 0 0 0 0,-1-1 1 0 0,0 1-1 0 0,1 0 0 0 0,-1 0 1 0 0,-1 3-1 0 0,3-4-21 0 0,0-1-8 0 0,0 0 0 0 0,0 1-1 0 0,-1-1 1 0 0,1 0 0 0 0,0 1 0 0 0,0-1 0 0 0,0 0 0 0 0,1 0 0 0 0,-1 1 0 0 0,0-1 0 0 0,0 0 0 0 0,0 1 0 0 0,0-1 0 0 0,0 0 0 0 0,0 0 0 0 0,0 1 0 0 0,0-1 0 0 0,0 0 0 0 0,1 0 0 0 0,-1 1-1 0 0,0-1 1 0 0,0 0 0 0 0,0 0 0 0 0,1 1 0 0 0,-1-1 0 0 0,0 0 0 0 0,0 0 0 0 0,1 0 0 0 0,-1 1 0 0 0,0-1 0 0 0,0 0 0 0 0,1 0 0 0 0,-1 0 0 0 0,0 0 0 0 0,0 0 0 0 0,1 0 0 0 0,-1 0 0 0 0,0 0 0 0 0,1 0-1 0 0,-1 0 1 0 0,14 8 23 0 0,80 21 73 0 0,-24-8-36 0 0,8 4 61 0 0,-36-12-29 0 0,52 22 1 0 0,-81-29-45 0 0,-1 1 1 0 0,0 0 0 0 0,0 0 0 0 0,0 1 0 0 0,-1 1 0 0 0,0 0 0 0 0,-1 0 0 0 0,11 14 0 0 0,-18-21-7 0 0,-1 1 0 0 0,0 0 1 0 0,0-1-1 0 0,0 1 0 0 0,0 0 1 0 0,0 0-1 0 0,-1 1 0 0 0,1-1 1 0 0,-1 0-1 0 0,0 0 0 0 0,0 1 0 0 0,0-1 1 0 0,-1 1-1 0 0,1-1 0 0 0,-1 0 1 0 0,0 1-1 0 0,0-1 0 0 0,0 1 1 0 0,0-1-1 0 0,-1 5 0 0 0,0-4 3 0 0,-1 0 0 0 0,0 0-1 0 0,0-1 1 0 0,0 1 0 0 0,0 0-1 0 0,0-1 1 0 0,-1 1 0 0 0,0-1-1 0 0,1 0 1 0 0,-1 0 0 0 0,0 0-1 0 0,-1 0 1 0 0,1 0 0 0 0,0-1 0 0 0,-1 0-1 0 0,-4 3 1 0 0,-7 3 33 0 0,0-1 1 0 0,-1 0-1 0 0,1-1 0 0 0,-1-1 1 0 0,0-1-1 0 0,-32 5 0 0 0,-102 1 229 0 0,68-8-225 0 0,80-1-185 0 0,0-1 0 0 0,0 0 0 0 0,0 1-1 0 0,0-1 1 0 0,0 0 0 0 0,0-1 0 0 0,0 1 0 0 0,0 0 0 0 0,0 0 0 0 0,0-1 0 0 0,0 1-1 0 0,0-1 1 0 0,0 0 0 0 0,0 0 0 0 0,0 1 0 0 0,0-1 0 0 0,0 0 0 0 0,0-1 0 0 0,1 1-1 0 0,-1 0 1 0 0,0 0 0 0 0,1-1 0 0 0,-3-2 0 0 0,4 3-235 0 0,-1 0 1 0 0,1-1-1 0 0,-1 1 1 0 0,1 0-1 0 0,0-1 0 0 0,-1 1 1 0 0,1 0-1 0 0,0-1 1 0 0,0 1-1 0 0,0-1 0 0 0,0 1 1 0 0,0 0-1 0 0,1-3 1 0 0,10-24-8637 0 0,-2 14 3900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8.1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4 1100 0 0,'-10'-3'12288'0'0,"26"3"-7922"0"0,44 7-4215 0 0,-43-5 1802 0 0,25 4-1169 0 0,-20-3-1329 0 0,39 2 0 0 0,-55-5-1021 0 0,0 0-1 0 0,1-1 0 0 0,-1 1 1 0 0,0-2-1 0 0,1 1 1 0 0,5-3-1 0 0,-1-1-3263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8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 13433 0 0,'0'-1'213'0'0,"1"1"0"0"0,-1 0 0 0 0,0 0-1 0 0,1 0 1 0 0,-1 0 0 0 0,1-1 0 0 0,-1 1-1 0 0,0 0 1 0 0,1 0 0 0 0,-1 0 0 0 0,0 0 0 0 0,1 0-1 0 0,-1 0 1 0 0,1 0 0 0 0,-1 0 0 0 0,0 0-1 0 0,1 0 1 0 0,-1 0 0 0 0,1 1 0 0 0,-1-1-1 0 0,0 0 1 0 0,1 0 0 0 0,-1 0 0 0 0,0 0 0 0 0,1 1-1 0 0,-1-1 1 0 0,0 0 0 0 0,1 0 0 0 0,-1 0-1 0 0,0 1 1 0 0,1-1 0 0 0,-1 0 0 0 0,0 1 0 0 0,10 18 2700 0 0,3 37-2733 0 0,-9-34 839 0 0,18 93 582 0 0,-16-75-848 0 0,19 68 0 0 0,-20-84-499 0 0,-5-21-313 0 0,0 1-1 0 0,1 0 1 0 0,-1-1 0 0 0,1 1-1 0 0,0 0 1 0 0,0-1-1 0 0,0 1 1 0 0,1-1 0 0 0,-1 0-1 0 0,1 1 1 0 0,0-1 0 0 0,4 6-1 0 0,-5-9-484 0 0,3-12-5550 0 0,-4 5 1500 0 0,-4-5-1511 0 0,2 2 465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8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64 141 13841 0 0,'-22'-10'4345'0'0,"-18"-18"2761"0"0,39 28-6082 0 0,11-20 987 0 0,-6 16-1897 0 0,-1 1 0 0 0,0-1 1 0 0,1 1-1 0 0,0 0 0 0 0,0 0 1 0 0,0 0-1 0 0,0 1 1 0 0,0-1-1 0 0,0 1 0 0 0,8-2 1 0 0,47-16 439 0 0,-37 13-430 0 0,0 0 0 0 0,0 2 1 0 0,1 1-1 0 0,0 1 0 0 0,0 1 1 0 0,39 1-1 0 0,-59 1-115 0 0,-1 1 0 0 0,1-1 0 0 0,0 0 0 0 0,-1 1 0 0 0,1-1 0 0 0,-1 1 0 0 0,1 0 0 0 0,-1 0 0 0 0,1 0 0 0 0,-1 0 0 0 0,1 0 0 0 0,-1 1 0 0 0,0-1 0 0 0,0 1 0 0 0,0 0 0 0 0,0-1 0 0 0,0 1-1 0 0,0 0 1 0 0,0 0 0 0 0,0 0 0 0 0,-1 0 0 0 0,1 0 0 0 0,-1 1 0 0 0,0-1 0 0 0,1 0 0 0 0,-1 1 0 0 0,0-1 0 0 0,0 1 0 0 0,-1-1 0 0 0,1 4 0 0 0,0-2 7 0 0,-1-1 0 0 0,-1 1 0 0 0,1 0 0 0 0,0 0 0 0 0,-1 0 0 0 0,0-1 0 0 0,0 1 0 0 0,0-1 0 0 0,-1 1 0 0 0,1 0 0 0 0,-1-1 0 0 0,1 0 0 0 0,-1 1 0 0 0,0-1 0 0 0,-1 0 0 0 0,1 0 1 0 0,0 0-1 0 0,-1 0 0 0 0,0-1 0 0 0,-4 4 0 0 0,-100 73 704 0 0,52-41-388 0 0,39-24-241 0 0,16-14-91 0 0,0 1 0 0 0,0-1 0 0 0,0 0 0 0 0,0 1 0 0 0,0-1 0 0 0,0 0 0 0 0,0 1 0 0 0,0-1 0 0 0,0 0 0 0 0,0 1 0 0 0,0-1 0 0 0,0 1 0 0 0,0-1 0 0 0,0 0 0 0 0,0 1 0 0 0,0-1 0 0 0,0 0 0 0 0,0 1 0 0 0,0-1 0 0 0,0 0 0 0 0,0 1 0 0 0,1-1 0 0 0,-1 0 0 0 0,0 1 0 0 0,0-1 0 0 0,0 0 0 0 0,1 0 0 0 0,-1 1 0 0 0,0-1 0 0 0,1 0 0 0 0,-1 0 0 0 0,0 1 0 0 0,0-1 0 0 0,1 0 0 0 0,-1 0 0 0 0,0 0 0 0 0,1 1 0 0 0,-1-1 0 0 0,0 0 0 0 0,1 0 0 0 0,-1 0 0 0 0,0 0 0 0 0,1 0 0 0 0,-1 0 0 0 0,1 0 0 0 0,-1 0 0 0 0,1 0 0 0 0,16 6 0 0 0,2-2 0 0 0,22 6 0 0 0,-1 1 0 0 0,56 24 0 0 0,-86-31 0 0 0,0 1 0 0 0,-1 0 0 0 0,1 1 0 0 0,-1-1 0 0 0,0 2 0 0 0,-1-1 0 0 0,0 1 0 0 0,0 1 0 0 0,0-1 0 0 0,-1 1 0 0 0,0 1 0 0 0,-1-1 0 0 0,0 1 0 0 0,10 18 0 0 0,-14-22 0 0 0,-1-1 0 0 0,0 0 0 0 0,0 1 0 0 0,0-1 0 0 0,0 1 0 0 0,0 0 0 0 0,-1-1 0 0 0,0 1 0 0 0,0 0 0 0 0,0-1 0 0 0,-1 1 0 0 0,1 0 0 0 0,-1-1 0 0 0,0 1 0 0 0,-1-1 0 0 0,1 1 0 0 0,-1-1 0 0 0,0 0 0 0 0,0 0 0 0 0,0 0 0 0 0,0 0 0 0 0,-1 0 0 0 0,0 0 0 0 0,0 0 0 0 0,0-1 0 0 0,0 1 0 0 0,0-1 0 0 0,-1 0 0 0 0,1 0 0 0 0,-1 0 0 0 0,0-1 0 0 0,0 1 0 0 0,0-1 0 0 0,0 0 0 0 0,0 0 0 0 0,-1 0 0 0 0,-5 1 0 0 0,-17 4 0 0 0,0-2 0 0 0,-1-1 0 0 0,0 0 0 0 0,1-2 0 0 0,-1-2 0 0 0,-44-3 0 0 0,71 3-212 0 0,-1 0-1 0 0,0 0 1 0 0,0-1-1 0 0,1 1 1 0 0,-1 0-1 0 0,0 0 1 0 0,1-1 0 0 0,-1 1-1 0 0,0-1 1 0 0,1 0-1 0 0,-1 1 1 0 0,1-1 0 0 0,-1 0-1 0 0,1 0 1 0 0,-1 0-1 0 0,1 0 1 0 0,0 0-1 0 0,0 0 1 0 0,-1 0 0 0 0,1 0-1 0 0,0-1 1 0 0,-1-1-1 0 0,2 1-241 0 0,0 1 0 0 0,1-1 0 0 0,-1 0 0 0 0,0 0 0 0 0,1 0 0 0 0,0 0 0 0 0,-1 1 0 0 0,1-1 0 0 0,0 0 0 0 0,0 1 0 0 0,0-1 0 0 0,0 0-1 0 0,0 1 1 0 0,2-3 0 0 0,0 1 89 0 0,15-28-9896 0 0,-9 16 4389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9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97 104 0 0,'7'-11'1673'0'0,"-4"4"-758"0"0,1-1 0 0 0,0 1 0 0 0,0 0 1 0 0,1 1-1 0 0,0-1 0 0 0,0 1 0 0 0,0 0 0 0 0,11-9 0 0 0,-10-2 13574 0 0,-12 46-13090 0 0,1 0 0 0 0,1 0 0 0 0,0 38 0 0 0,-2 15-237 0 0,4-61-917 0 0,-1-2 24 0 0,1 1 0 0 0,1 0 1 0 0,3 31-1 0 0,-2 28-84 0 0,15 16-185 0 0,-15-94 0 0 0,0 0 0 0 0,0-1 0 0 0,0 0 0 0 0,0 0 0 0 0,0 1 0 0 0,0-1 0 0 0,0 0 0 0 0,0 1 0 0 0,0-1 0 0 0,1 0 0 0 0,-1 0 0 0 0,0 1 0 0 0,0-1 0 0 0,0 0 0 0 0,0 0 0 0 0,0 1 0 0 0,1-1 0 0 0,-1 0 0 0 0,0 0 0 0 0,0 1 0 0 0,0-1 0 0 0,1 0 0 0 0,-1 0 0 0 0,0 0 0 0 0,0 0 0 0 0,1 1 0 0 0,-1-1 0 0 0,0 0 0 0 0,0 0 0 0 0,1 0 0 0 0,0 0 0 0 0,5 3 0 0 0,2 0 0 0 0,1 0 0 0 0,-1 0 0 0 0,1-1 0 0 0,0 0 0 0 0,0-1 0 0 0,0 0 0 0 0,0 0 0 0 0,0-1 0 0 0,0 0 0 0 0,0 0 0 0 0,0-1 0 0 0,0-1 0 0 0,0 1 0 0 0,8-4 0 0 0,13 0 0 0 0,-4 1 16 0 0,-17 4-42 0 0,1-1 1 0 0,-1 0 0 0 0,0 0-1 0 0,0-1 1 0 0,0-1 0 0 0,0 1-1 0 0,-1-1 1 0 0,1-1 0 0 0,-1 0 0 0 0,0 0-1 0 0,10-6 1 0 0,-16 8-627 0 0,-1 0 1 0 0,0 0-1 0 0,0 0 0 0 0,1-1 1 0 0,-1 1-1 0 0,-1 0 0 0 0,1 0 1 0 0,0-1-1 0 0,0 1 0 0 0,-1 0 0 0 0,1-1 1 0 0,-1 1-1 0 0,0-5 0 0 0,0-17-10291 0 0,-3 10 3967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09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8 0 0,'3'-28'26484'0'0,"-4"40"-26195"0"0,0 43 1032 0 0,0 5-580 0 0,3-1 0 0 0,14 97 0 0 0,-15-151-697 0 0,3 14 73 0 0,0 0 0 0 0,9 22-1 0 0,-12-38-87 0 0,0 1-1 0 0,0-1 1 0 0,1 0-1 0 0,-1 1 1 0 0,1-1-1 0 0,0 0 0 0 0,0 0 1 0 0,0 0-1 0 0,1 0 1 0 0,-1-1-1 0 0,1 1 1 0 0,-1 0-1 0 0,1-1 0 0 0,0 0 1 0 0,0 0-1 0 0,0 0 1 0 0,0 0-1 0 0,7 3 1 0 0,-1-5 72 0 0,0-1 0 0 0,0 0 0 0 0,0 0 0 0 0,0-1 0 0 0,-1 0 0 0 0,1 0 0 0 0,16-8 0 0 0,-23 10-85 0 0,111-51 455 0 0,-48 19-322 0 0,-57 28-401 0 0,1 0 1 0 0,-1-1 0 0 0,0 0 0 0 0,0-1-1 0 0,11-10 1 0 0,-16 13-504 0 0,0 0-1 0 0,0 0 1 0 0,-1 0-1 0 0,1-1 1 0 0,-1 1-1 0 0,3-7 1 0 0,-4 8-262 0 0,0 0-1 0 0,0 0 1 0 0,-1 0 0 0 0,1 0 0 0 0,-1 0 0 0 0,0 0 0 0 0,1 0 0 0 0,-1 0-1 0 0,0 0 1 0 0,0 0 0 0 0,0 0 0 0 0,-1 0 0 0 0,0-4 0 0 0,-2-4-5547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0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9 167 196 0 0,'-8'4'16700'0'0,"33"-8"-12616"0"0,41-11-2815 0 0,-31 6-404 0 0,0 1-359 0 0,44-19-1 0 0,-70 23-1066 0 0,1 0 0 0 0,-1-1 0 0 0,0 0-1 0 0,0 0 1 0 0,-1-1 0 0 0,1 0 0 0 0,-1-1 0 0 0,-1 0 0 0 0,8-9 0 0 0,-3-6-6614 0 0,-10 17 5199 0 0,4-10-3291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0.5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93 476 0 0,'-15'9'11392'0'0,"21"-8"-6417"0"0,5-1-6787 0 0,138 5 3426 0 0,194-32-3421 0 0,-325 25 2227 0 0,-1-1-1 0 0,1 0 1 0 0,23-10-1 0 0,-35 12 122 0 0,-1-1 0 0 0,0-1 0 0 0,1 1 0 0 0,-1-1 0 0 0,0 0 0 0 0,0 0 0 0 0,0 0 0 0 0,-1-1 0 0 0,1 0 0 0 0,-1 0 0 0 0,0 0 0 0 0,0 0 0 0 0,6-10 0 0 0,-5 9 5612 0 0,-13 18-4717 0 0,-48 27-1047 0 0,47-35-331 0 0,1 0 1 0 0,0 0-1 0 0,0 1 0 0 0,0 0 0 0 0,1 0 1 0 0,0 1-1 0 0,0-1 0 0 0,1 2 0 0 0,0-1 1 0 0,0 1-1 0 0,-7 12 0 0 0,13-19-58 0 0,-1 1 0 0 0,1-1 0 0 0,0 1 0 0 0,0-1 0 0 0,-1 1 0 0 0,1-1 0 0 0,0 1 0 0 0,0-1 0 0 0,0 1 0 0 0,1-1 0 0 0,-1 1 0 0 0,0-1 0 0 0,0 1 0 0 0,1-1 0 0 0,-1 1 0 0 0,1-1 0 0 0,0 0 0 0 0,-1 1 0 0 0,1-1 0 0 0,0 0 0 0 0,0 1 0 0 0,0-1 0 0 0,-1 0 0 0 0,1 0 0 0 0,1 0 0 0 0,-1 0 0 0 0,0 0 0 0 0,0 0 0 0 0,0 0 0 0 0,0 0 0 0 0,1 0 0 0 0,1 1 0 0 0,7 3 0 0 0,0 0 0 0 0,1 0 0 0 0,15 4 0 0 0,-10-3 0 0 0,218 106 0 0 0,-130-60 0 0 0,-44-23 0 0 0,-18-11 0 0 0,-1 3 0 0 0,0 1 0 0 0,65 49 0 0 0,-103-68 0 0 0,0-1 0 0 0,0 1 0 0 0,0 0 0 0 0,-1 0 0 0 0,1 0 0 0 0,-1 0 0 0 0,0 0 0 0 0,0 0 0 0 0,0 1 0 0 0,0-1 0 0 0,0 1 0 0 0,-1 0 0 0 0,2 4 0 0 0,-3-6 0 0 0,0 0 0 0 0,0-1 0 0 0,0 1 0 0 0,0 0 0 0 0,0 0 0 0 0,0 0 0 0 0,-1-1 0 0 0,1 1 0 0 0,0 0 0 0 0,-1 0 0 0 0,0-1 0 0 0,1 1 0 0 0,-1 0 0 0 0,0-1 0 0 0,0 1 0 0 0,0-1 0 0 0,0 1 0 0 0,0-1 0 0 0,0 0 0 0 0,0 1 0 0 0,0-1 0 0 0,-1 0 0 0 0,1 0 0 0 0,0 1 0 0 0,-1-1 0 0 0,1 0 0 0 0,-1-1 0 0 0,1 1 0 0 0,-1 0 0 0 0,-2 1 0 0 0,-21 6 0 0 0,1 0 0 0 0,-1-2 0 0 0,-1 0 0 0 0,1-2 0 0 0,-1-1 0 0 0,1-1 0 0 0,-28-1 0 0 0,-2-1 0 0 0,0-3 0 0 0,-91-15 0 0 0,131 12-5069 0 0,5 3-2393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3.0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 9 304 0 0,'-8'-8'19434'0'0,"5"15"-19209"0"0,0 1 0 0 0,0 1 0 0 0,1-1-1 0 0,0 0 1 0 0,-1 11 0 0 0,-7 24 158 0 0,3-21-213 0 0,1 0 0 0 0,1 1 0 0 0,2 0 0 0 0,-3 41 0 0 0,3-30-26 0 0,2-29-113 0 0,0 0 0 0 0,0 0 0 0 0,1 0 0 0 0,-1 0 0 0 0,1 0 0 0 0,1 0 0 0 0,-1 1 0 0 0,1-1 0 0 0,-1 0 0 0 0,1 0 0 0 0,1 0 0 0 0,2 6 0 0 0,-4-11 101 0 0,11-19 46 0 0,-3 7-102 0 0,4-13 126 0 0,2 2 0 0 0,0 0 0 0 0,30-38 0 0 0,-43 61-198 0 0,0-1-1 0 0,0 0 1 0 0,0 0 0 0 0,0 0-1 0 0,0 0 1 0 0,1 1 0 0 0,-1-1-1 0 0,0 1 1 0 0,0-1 0 0 0,1 1-1 0 0,-1-1 1 0 0,0 1 0 0 0,1 0-1 0 0,-1-1 1 0 0,1 1 0 0 0,-1 0-1 0 0,0 0 1 0 0,1 0 0 0 0,-1 0-1 0 0,0 0 1 0 0,1 1 0 0 0,-1-1-1 0 0,1 0 1 0 0,-1 1 0 0 0,0-1-1 0 0,1 0 1 0 0,-1 1 0 0 0,0 0 0 0 0,0-1-1 0 0,0 1 1 0 0,1 0 0 0 0,-1 0-1 0 0,1 0 1 0 0,6 5 8 0 0,0 0 1 0 0,0 0-1 0 0,9 11 1 0 0,-13-13-4 0 0,34 35 6 0 0,-25-25-8 0 0,0 0-1 0 0,1 0 0 0 0,0-2 1 0 0,1 1-1 0 0,1-2 0 0 0,-1 0 1 0 0,2-1-1 0 0,26 13 1 0 0,-41-23-4 0 0,0 1 1 0 0,-1-1-1 0 0,1 0 1 0 0,-1 1-1 0 0,1-1 1 0 0,0 0-1 0 0,-1 0 1 0 0,1 0 0 0 0,0 0-1 0 0,-1 0 1 0 0,1 0-1 0 0,-1-1 1 0 0,1 1-1 0 0,0-1 1 0 0,-1 1-1 0 0,1-1 1 0 0,-1 1 0 0 0,1-1-1 0 0,-1 0 1 0 0,1 0-1 0 0,-1 1 1 0 0,0-1-1 0 0,1 0 1 0 0,-1 0-1 0 0,0-1 1 0 0,0 1 0 0 0,0 0-1 0 0,0 0 1 0 0,0-1-1 0 0,0 1 1 0 0,0 0-1 0 0,0-1 1 0 0,0 1-1 0 0,-1-1 1 0 0,1 1 0 0 0,0-1-1 0 0,-1 1 1 0 0,1-3-1 0 0,3-9 20 0 0,-1 1 0 0 0,0-1 0 0 0,1-24 0 0 0,-3 27-25 0 0,7-201 103 0 0,-15 177-1713 0 0,6 33 861 0 0,-3 9-6604 0 0,-1 2 5693 0 0,3 0-3565 0 0,2-3 707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3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8 484 0 0,'7'-7'18657'0'0,"-13"29"-17828"0"0,1 1 1 0 0,2 0-1 0 0,0 0 0 0 0,1 30 1 0 0,2-42-683 0 0,-2 23 212 0 0,0-19-189 0 0,1 1 1 0 0,0 0-1 0 0,1-1 0 0 0,1 1 1 0 0,1 0-1 0 0,0-1 1 0 0,8 28-1 0 0,-9-39-140 0 0,1 1 0 0 0,0-1 0 0 0,1 1 1 0 0,-1-1-1 0 0,1 0 0 0 0,0 0 0 0 0,0 0 0 0 0,0 0 0 0 0,0 0 1 0 0,1-1-1 0 0,-1 1 0 0 0,1-1 0 0 0,5 3 0 0 0,-6-4-4 0 0,1 0-1 0 0,-1-1 1 0 0,1 0-1 0 0,0 0 1 0 0,0 0 0 0 0,0 0-1 0 0,0 0 1 0 0,0-1-1 0 0,-1 1 1 0 0,1-1-1 0 0,0 0 1 0 0,0 0-1 0 0,0-1 1 0 0,0 1 0 0 0,0-1-1 0 0,4-1 1 0 0,126-41 569 0 0,-63 17-318 0 0,-29 5 111 0 0,-42 21-369 0 0,10-6-1899 0 0,-8-2-4441 0 0,-4 5 5303 0 0,-2-3-277 0 0,-4-1-5842 0 0,-3-2 1715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3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11 118 11433 0 0,'-6'5'1341'0'0,"2"-1"1009"0"0,6-5-263 0 0,26-14-111 0 0,133-31-411 0 0,-147 42-2122 0 0,-1-1 1 0 0,0 0-1 0 0,17-11 1 0 0,-9 2-3178 0 0,-3-1-3607 0 0,-12 9 3150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8.6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233 23 696 0 0,'33'-20'15923'0'0,"-37"19"-15468"0"0,1 1 1 0 0,-1-1-1 0 0,0 1 1 0 0,1 0-1 0 0,-1 0 1 0 0,0 0-1 0 0,0 0 1 0 0,-6 2-1 0 0,9-2-540 0 0,-6 2 333 0 0,-1 0 1 0 0,1 0-1 0 0,0 1 1 0 0,0 0 0 0 0,0 0-1 0 0,0 1 1 0 0,0 0 0 0 0,1 0-1 0 0,-1 1 1 0 0,-6 6 0 0 0,-5 6 240 0 0,-28 32 0 0 0,37-38-396 0 0,0 0 1 0 0,1 1 0 0 0,1 0-1 0 0,-1 0 1 0 0,2 1 0 0 0,0 0 0 0 0,0 0-1 0 0,2 0 1 0 0,-1 1 0 0 0,-2 17-1 0 0,6-25-70 0 0,0 0 0 0 0,0-1 0 0 0,1 1 0 0 0,0 0 0 0 0,0 0 0 0 0,1 0 0 0 0,0 0-1 0 0,0 0 1 0 0,0-1 0 0 0,1 1 0 0 0,-1 0 0 0 0,1-1 0 0 0,1 1 0 0 0,-1-1 0 0 0,1 0 0 0 0,0 0-1 0 0,0 0 1 0 0,0 0 0 0 0,1 0 0 0 0,0 0 0 0 0,0-1 0 0 0,0 0 0 0 0,0 0 0 0 0,1 0 0 0 0,-1-1-1 0 0,9 6 1 0 0,-1-3 35 0 0,0 1-1 0 0,0-2 1 0 0,1 0-1 0 0,-1 0 1 0 0,1-1-1 0 0,0-1 1 0 0,0 0 0 0 0,1 0-1 0 0,-1-2 1 0 0,1 0-1 0 0,-1 0 1 0 0,25-3-1 0 0,-22 0-783 0 0,0 0-1 0 0,0-1 1 0 0,0-1-1 0 0,17-7 1 0 0,-18 5-2678 0 0,1-1 0 0 0,-1-1 0 0 0,26-17 0 0 0,-27 17-1934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4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0 128 852 0 0,'0'0'6071'0'0,"5"-2"-4597"0"0,37-15 1582 0 0,105-35 2968 0 0,-41 21-5960 0 0,-71 21-3046 0 0,1-1-3760 0 0,-15 7 2345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4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21 1348 0 0,'5'-1'17186'0'0,"-10"99"-12964"0"0,-22 79-1816 0 0,13-103-1556 0 0,11-53-216 0 0,5-26 164 0 0,5-35-186 0 0,21-161 595 0 0,-23 175-973 0 0,3-34 564 0 0,5 12 391 0 0,7 68-1125 0 0,2 19-57 0 0,3 0 0 0 0,1-2 0 0 0,2-1-1 0 0,55 56 1 0 0,-75-85-96 0 0,1 1 0 0 0,0-1 1 0 0,0 0-1 0 0,0-1 0 0 0,1 0 0 0 0,0 0 0 0 0,0-1 0 0 0,19 6 0 0 0,-26-10 76 0 0,0 0 0 0 0,0-1 0 0 0,0 1 0 0 0,0-1 0 0 0,0 0 0 0 0,-1 1 0 0 0,2-2 0 0 0,-2 1 0 0 0,1 0 0 0 0,0 0 0 0 0,0-1 0 0 0,0 0 0 0 0,0 1 0 0 0,0-1 0 0 0,0 0 0 0 0,0 0 0 0 0,-1-1 0 0 0,1 1 0 0 0,0-1 0 0 0,-1 1 0 0 0,1-1 0 0 0,-1 0-1 0 0,0 0 1 0 0,0 0 0 0 0,1 0 0 0 0,-1 0 0 0 0,0 0 0 0 0,-1-1 0 0 0,1 1 0 0 0,0-1 0 0 0,-1 1 0 0 0,1-1 0 0 0,-1 0 0 0 0,0 0 0 0 0,0 1 0 0 0,0-1 0 0 0,0-4 0 0 0,5-8 16 0 0,-1-1 1 0 0,-1 1-1 0 0,0-1 1 0 0,-1 1-1 0 0,-1-1 1 0 0,0-19-1 0 0,-2 17-198 0 0,0 0 0 0 0,-2 0 0 0 0,0 0 0 0 0,-1 0 0 0 0,-1 1-1 0 0,-11-31 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5.2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3 1080 0 0,'23'-2'23513'0'0,"-29"19"-22769"0"0,1 1 0 0 0,0 0 0 0 0,2 0 0 0 0,0 0 0 0 0,-1 37 0 0 0,2-21-296 0 0,1-23-319 0 0,1 0 0 0 0,0 1 1 0 0,0-1-1 0 0,1 0 0 0 0,0 1 0 0 0,1-1 1 0 0,1 0-1 0 0,0 0 0 0 0,0 0 1 0 0,1 0-1 0 0,6 12 0 0 0,-6-17-89 0 0,0 1 0 0 0,0-1 0 0 0,1 0 0 0 0,-1 0 0 0 0,1 0 0 0 0,1-1 0 0 0,-1 0 0 0 0,1 0 0 0 0,0 0 0 0 0,0-1 0 0 0,0 0 0 0 0,1 0 0 0 0,0 0 0 0 0,-1-1 0 0 0,1 0 0 0 0,0 0 0 0 0,12 2 0 0 0,-10-3-13 0 0,-1-1 1 0 0,1 0-1 0 0,-1-1 1 0 0,1 0 0 0 0,-1 0-1 0 0,1-1 1 0 0,-1 0 0 0 0,16-4-1 0 0,6-3 84 0 0,30-14 0 0 0,-27 10-25 0 0,-22 7-62 0 0,-1 1 0 0 0,0-2-1 0 0,0 0 1 0 0,0 0-1 0 0,-1 0 1 0 0,14-13 0 0 0,-18 15-457 0 0,0-1 0 0 0,-1 1 1 0 0,1-1-1 0 0,-1 0 0 0 0,0 0 0 0 0,-1 0 1 0 0,1-1-1 0 0,-1 1 0 0 0,0-1 1 0 0,0 0-1 0 0,-1 0 0 0 0,4-12 0 0 0,-10-3-7049 0 0,-4 10-1074 0 0,1 5 2466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5.6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1 104 1680 0 0,'2'1'9718'0'0,"9"-3"-4428"0"0,72-23-1467 0 0,-25 7-2723 0 0,-44 15-1563 0 0,0 0 0 0 0,-1-2 1 0 0,15-6-1 0 0,-23 9-1101 0 0,-1-1 0 0 0,1 0 0 0 0,0 0 0 0 0,-1-1 0 0 0,0 1 0 0 0,8-8-1 0 0,-6 2-3390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5.9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73 14445 0 0,'-8'1'956'0'0,"0"-1"0"0"0,0 1 0 0 0,0-2 0 0 0,0 1 0 0 0,-9-3 0 0 0,15 3 26 0 0,1 0-518 0 0,1 0-448 0 0,0 0 0 0 0,0 0-1 0 0,0 0 1 0 0,0 0-1 0 0,0 1 1 0 0,0-1 0 0 0,0 0-1 0 0,-1 0 1 0 0,1 0 0 0 0,0 0-1 0 0,0 0 1 0 0,0 0 0 0 0,0 0-1 0 0,0 0 1 0 0,0 0-1 0 0,0 0 1 0 0,-1 0 0 0 0,1 0-1 0 0,0 0 1 0 0,0 0 0 0 0,0 0-1 0 0,0 0 1 0 0,0 0 0 0 0,0 0-1 0 0,-1 0 1 0 0,1 0 0 0 0,0 0-1 0 0,0 0 1 0 0,0 0-1 0 0,0 0 1 0 0,0 0 0 0 0,0 0-1 0 0,0 0 1 0 0,-1 0 0 0 0,1 0-1 0 0,0 0 1 0 0,0 0 0 0 0,0-1-1 0 0,0 1 1 0 0,0 0-1 0 0,0 0 1 0 0,0 0 0 0 0,0 0-1 0 0,0 0 1 0 0,0 0 0 0 0,-1 0-1 0 0,1 0 1 0 0,0 0 0 0 0,0-1-1 0 0,0 1 1 0 0,0 0 0 0 0,0 0-1 0 0,0 0 1 0 0,0 0-1 0 0,0 0 1 0 0,0 0 0 0 0,0-1-1 0 0,0 1 1 0 0,0 0 0 0 0,0 0-1 0 0,0 0 1 0 0,0 0 0 0 0,0 0-1 0 0,0 0 1 0 0,0 0-1 0 0,0-1 1 0 0,0 1 0 0 0,0 0-1 0 0,1 0 1 0 0,202-54-1282 0 0,-201 53 1182 0 0,16-2-1025 0 0,0 0 0 0 0,18 0 0 0 0,-4 2-3105 0 0,-11 0-797 0 0,5 0 51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6.3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11 528 0 0,'23'-11'11364'0'0,"-22"11"-11067"0"0,-1 0-1 0 0,1 1 0 0 0,0-1 0 0 0,-1 0 0 0 0,1 0 0 0 0,0 0 1 0 0,-1 1-1 0 0,1-1 0 0 0,-1 0 0 0 0,1 1 0 0 0,0-1 0 0 0,-1 0 1 0 0,1 1-1 0 0,-1-1 0 0 0,1 1 0 0 0,-1-1 0 0 0,1 1 0 0 0,-1-1 1 0 0,0 1-1 0 0,1-1 0 0 0,0 2 0 0 0,7 19 2692 0 0,-1 33-1783 0 0,-5-35-150 0 0,6 38 232 0 0,-4-20-565 0 0,2 0 1 0 0,1 0-1 0 0,2-1 1 0 0,1 0-1 0 0,22 50 1 0 0,-27-74-651 0 0,-4-9-55 0 0,1 1-1 0 0,-1 0 1 0 0,1-1 0 0 0,0 1 0 0 0,0-1 0 0 0,0 0-1 0 0,0 1 1 0 0,1-1 0 0 0,-1 0 0 0 0,1 0-1 0 0,0-1 1 0 0,4 5 0 0 0,-4-7-1 0 0,0 0-1 0 0,0 1 1 0 0,0-1 0 0 0,1 0-1 0 0,-1-1 1 0 0,0 1 0 0 0,0 0-1 0 0,0-1 1 0 0,0 0-1 0 0,0 0 1 0 0,0 0 0 0 0,0 0-1 0 0,0 0 1 0 0,0-1 0 0 0,0 1-1 0 0,0-1 1 0 0,-1 0 0 0 0,4-2-1 0 0,16-8-94 0 0,-8 6-120 0 0,0-1-1 0 0,0-1 1 0 0,-1 0 0 0 0,-1-1-1 0 0,1-1 1 0 0,12-12 0 0 0,-8 8-489 0 0,-14 12 53 0 0,24-23-189 0 0,-16 9-3416 0 0,-9 1-7810 0 0,-6 4 6452 0 0</inkml:trace>
  <inkml:trace contextRef="#ctx0" brushRef="#br0" timeOffset="1">40 230 228 0 0,'-16'7'18334'0'0,"23"-8"-15659"0"0,9 0-3938 0 0,1-3 1960 0 0,-1-1 0 0 0,0 0 0 0 0,0-1 0 0 0,0 0-1 0 0,0-1 1 0 0,21-14 0 0 0,12-5-679 0 0,12-10-2900 0 0,-35 20-2965 0 0,-22 10-829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6.6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74 14561 0 0,'-33'7'9063'0'0,"37"-7"-8415"0"0,32-3 86 0 0,0-2 1 0 0,0-2-1 0 0,64-20 0 0 0,-67 17-2097 0 0,-22 7 854 0 0,23-7-4183 0 0,-2 0-4581 0 0,-13 4 2877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7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0 584 0 0,'-4'4'19327'0'0,"2"1"-20291"0"0,4 5 1330 0 0,-1 0 0 0 0,1 0 0 0 0,0 0-1 0 0,1 0 1 0 0,1-1 0 0 0,5 13 0 0 0,7 22 221 0 0,9 85 498 0 0,-9-42-469 0 0,-13-58-398 0 0,3 12-337 0 0,-5-54-8302 0 0,0 1 6449 0 0,0 2-2603 0 0,1-6-444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7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81 1160 0 0,'-9'-24'5769'0'0,"8"22"-4791"0"0,0-1-1 0 0,-1 1 1 0 0,1-1-1 0 0,1 1 1 0 0,-1-1 0 0 0,0 0-1 0 0,1 0 1 0 0,-1 1 0 0 0,1-5-1 0 0,0 5-808 0 0,0 1 1 0 0,1 0-1 0 0,-1 0 0 0 0,1 0 0 0 0,0 0 1 0 0,-1-1-1 0 0,1 1 0 0 0,0 0 0 0 0,-1 0 0 0 0,1 1 1 0 0,0-1-1 0 0,0 0 0 0 0,0 0 0 0 0,0 0 1 0 0,0 0-1 0 0,0 1 0 0 0,0-1 0 0 0,0 0 0 0 0,0 1 1 0 0,1-1-1 0 0,-1 1 0 0 0,0 0 0 0 0,0-1 0 0 0,0 1 1 0 0,1 0-1 0 0,-1-1 0 0 0,2 1 0 0 0,7-2 204 0 0,1 1 0 0 0,-1 0 0 0 0,1 1-1 0 0,-1-1 1 0 0,1 2 0 0 0,-1 0 0 0 0,1 0-1 0 0,-1 1 1 0 0,1 0 0 0 0,-1 1 0 0 0,16 6-1 0 0,7 5 155 0 0,-1 1-1 0 0,31 21 1 0 0,-45-26-330 0 0,0 2 0 0 0,-1 0 0 0 0,-1 0-1 0 0,0 2 1 0 0,-1 0 0 0 0,0 0 0 0 0,-1 2 0 0 0,22 31 0 0 0,-33-43-166 0 0,-1 1 0 0 0,0-1 1 0 0,0 1-1 0 0,0 0 0 0 0,-1 0 0 0 0,0 0 1 0 0,0 0-1 0 0,0 0 0 0 0,-1 0 0 0 0,1 0 0 0 0,-1 0 1 0 0,0 0-1 0 0,-1 0 0 0 0,1 0 0 0 0,-1 0 0 0 0,0 0 1 0 0,0 0-1 0 0,-1 0 0 0 0,1 0 0 0 0,-1 0 1 0 0,0-1-1 0 0,0 1 0 0 0,-1-1 0 0 0,0 1 0 0 0,1-1 1 0 0,-6 6-1 0 0,-6 7 30 0 0,0-1 0 0 0,-1 0 0 0 0,-1-1 0 0 0,-31 23-1 0 0,21-19-49 0 0,-1-2-1 0 0,-1-1 0 0 0,0-1 0 0 0,-1-1 0 0 0,-1-1 0 0 0,0-2 1 0 0,-61 14-1 0 0,90-24-354 0 0,-1-1-1611 0 0,2 0 1818 0 0,0 0 1 0 0,-1 0-1 0 0,1 0 0 0 0,0 0 1 0 0,0 0-1 0 0,-1 0 1 0 0,1 0-1 0 0,0 0 0 0 0,-1 0 1 0 0,1-1-1 0 0,0 1 1 0 0,0 0-1 0 0,-1 0 1 0 0,1 0-1 0 0,0 0 0 0 0,0 0 1 0 0,0-1-1 0 0,-1 1 1 0 0,1 0-1 0 0,0 0 0 0 0,0 0 1 0 0,0-1-1 0 0,-1 1 1 0 0,1 0-1 0 0,0 0 0 0 0,0-1 1 0 0,0 1-1 0 0,0 0 1 0 0,0 0-1 0 0,0-1 1 0 0,-1 1-1 0 0,1 0 0 0 0,0-1 1 0 0,0 1-1 0 0,7-14-2413 0 0,9-4-1526 0 0,-8 11-2120 0 0,3-5 237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8.0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2 940 0 0,'0'-2'18790'0'0,"1"11"-11829"0"0,1 30-9474 0 0,-1-25 4703 0 0,2 29-1572 0 0,-3 1 1 0 0,-1-1-1 0 0,-9 59 0 0 0,5-69-342 0 0,-3 44 265 0 0,8-71-469 0 0,0 0 0 0 0,0 0 0 0 0,0 0 1 0 0,1 0-1 0 0,0 0 0 0 0,1 0 0 0 0,-1 0 0 0 0,1 0 0 0 0,5 10 0 0 0,-6-15-33 0 0,0 0 0 0 0,0 0 0 0 0,0 0-1 0 0,1 0 1 0 0,-1-1 0 0 0,0 1 0 0 0,1 0-1 0 0,-1-1 1 0 0,0 1 0 0 0,1-1 0 0 0,-1 1-1 0 0,1-1 1 0 0,-1 0 0 0 0,1 1 0 0 0,-1-1-1 0 0,0 0 1 0 0,1 0 0 0 0,-1 0 0 0 0,1 0-1 0 0,-1-1 1 0 0,3 1 0 0 0,32-7 548 0 0,-35 7-566 0 0,8-3 10 0 0,174-36 865 0 0,-53 19-8461 0 0,-128 19 6390 0 0,16-4-17263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9.2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34 170 1288 0 0,'5'-14'1907'0'0,"6"-27"3818"0"0,-14 16 8129 0 0,-10 40-13369 0 0,9-3-168 0 0,0 0 0 0 0,1 0-1 0 0,1 0 1 0 0,0 0-1 0 0,0 0 1 0 0,1 13 0 0 0,-1-3 14 0 0,-11 288 2087 0 0,13-308-2393 0 0,-1 5 108 0 0,1 1 1 0 0,1-1-1 0 0,-1 0 0 0 0,1 1 0 0 0,3 9 0 0 0,-4-16 327 0 0,4-20-226 0 0,19-108-3 0 0,64-202 1 0 0,-83 318-273 0 0,0 0 0 0 0,0 0 0 0 0,1 0 1 0 0,0 1-1 0 0,1-1 0 0 0,10-12 0 0 0,-14 21 28 0 0,0-1 1 0 0,0 1-1 0 0,0 0 1 0 0,1 0-1 0 0,-1 0 0 0 0,1 0 1 0 0,0 0-1 0 0,-1 1 0 0 0,1-1 1 0 0,0 1-1 0 0,0-1 1 0 0,0 1-1 0 0,0 0 0 0 0,0 0 1 0 0,0 1-1 0 0,0-1 1 0 0,1 1-1 0 0,-1-1 0 0 0,0 1 1 0 0,0 0-1 0 0,0 0 0 0 0,0 1 1 0 0,1-1-1 0 0,-1 0 1 0 0,0 1-1 0 0,0 0 0 0 0,5 2 1 0 0,-1-1-3 0 0,0 0-1 0 0,0 1 1 0 0,-1 0 0 0 0,1 1 0 0 0,-1 0 0 0 0,0 0-1 0 0,0 0 1 0 0,0 0 0 0 0,0 1 0 0 0,-1 0 0 0 0,1 0-1 0 0,-2 1 1 0 0,9 10 0 0 0,-10-11 16 0 0,-1-1 0 0 0,1 1 0 0 0,-1 0-1 0 0,0 0 1 0 0,-1 1 0 0 0,1-1 0 0 0,-1 0 0 0 0,0 1 0 0 0,0-1 0 0 0,-1 0 0 0 0,1 1-1 0 0,-1-1 1 0 0,0 1 0 0 0,-1-1 0 0 0,1 1 0 0 0,-1-1 0 0 0,0 0 0 0 0,-1 1-1 0 0,-2 6 1 0 0,-2 2 27 0 0,-2 0 0 0 0,1 0-1 0 0,-2-1 1 0 0,0 0 0 0 0,0 0-1 0 0,-1-1 1 0 0,-22 21 0 0 0,16-18 22 0 0,2 2 0 0 0,-1 0 0 0 0,-12 21 0 0 0,25-35-43 0 0,1-1 0 0 0,-1 1 0 0 0,1 0 0 0 0,0 0 0 0 0,0 0 0 0 0,0 0 0 0 0,1 0-1 0 0,-1 0 1 0 0,1 0 0 0 0,-1 0 0 0 0,1 0 0 0 0,0 1 0 0 0,0-1 0 0 0,0 0 0 0 0,1 0-1 0 0,-1 0 1 0 0,1 0 0 0 0,0 0 0 0 0,0 0 0 0 0,0 0 0 0 0,0 0 0 0 0,0 0 0 0 0,1 0-1 0 0,-1-1 1 0 0,1 1 0 0 0,0 0 0 0 0,-1-1 0 0 0,1 1 0 0 0,3 1 0 0 0,-1 1-19 0 0,1-1-1 0 0,0 1 1 0 0,0-2 0 0 0,0 1 0 0 0,0 0 0 0 0,1-1 0 0 0,-1 0 0 0 0,1 0 0 0 0,0-1 0 0 0,0 0-1 0 0,0 0 1 0 0,0 0 0 0 0,11 1 0 0 0,-6-2-400 0 0,1 0-1 0 0,-1-1 1 0 0,0-1 0 0 0,1 0-1 0 0,-1 0 1 0 0,0-2-1 0 0,1 1 1 0 0,-1-1 0 0 0,-1-1-1 0 0,1 0 1 0 0,16-8 0 0 0,16-17-4759 0 0,-8-9-4109 0 0,-21 18 3413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8.4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0 434 728 0 0,'7'9'13991'0'0,"5"-20"-12816"0"0,0 0 0 0 0,0-1-1 0 0,-1-1 1 0 0,0 0-1 0 0,-1 0 1 0 0,-1-1 0 0 0,11-20-1 0 0,47-115 2182 0 0,-40 84-1969 0 0,12-42 95 0 0,-39 106-1486 0 0,2 4-20 0 0,4 10 14 0 0,-1 1-1 0 0,0 0 1 0 0,-1 0-1 0 0,-1 0 0 0 0,0 1 1 0 0,1 22-1 0 0,2 0-9 0 0,-1-3-18 0 0,3 20-216 0 0,3 0 1 0 0,26 78-1 0 0,-36-127 46 0 0,1-1 0 0 0,0 1 0 0 0,1-1 0 0 0,-1 1 0 0 0,1-1 0 0 0,0 0 0 0 0,0 0 0 0 0,5 6 0 0 0,1-4-3970 0 0,1-2-3679 0 0,8-12-3436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8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1 740 0 0,'-8'-1'1249'0'0,"-18"4"6431"0"0,24 3-4069 0 0,14 6-1910 0 0,-4-5-966 0 0,1-1-1 0 0,0-1 0 0 0,0 1 0 0 0,0-2 0 0 0,1 1 0 0 0,-1-1 0 0 0,17 4 1 0 0,-13-5-460 0 0,-1-1 0 0 0,1 0 0 0 0,17 1 1 0 0,27-7-3769 0 0,-4-11-5966 0 0,-32 6 4395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9.2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10 96 0 0,'0'0'1582'0'0,"17"-8"5120"0"0,-10 6-217 0 0,-4 4-6129 0 0,0-1 1 0 0,-1 1-1 0 0,1 0 1 0 0,-1 0-1 0 0,0 0 0 0 0,0 0 1 0 0,0 0-1 0 0,0 0 1 0 0,0 1-1 0 0,0-1 1 0 0,0 1-1 0 0,-1-1 1 0 0,1 1-1 0 0,-1 0 1 0 0,0-1-1 0 0,1 4 0 0 0,19 59 2473 0 0,-13-38-2062 0 0,27 92 1309 0 0,44 122 136 0 0,-77-255-12361 0 0,-3-6 1420 0 0,1 5 3147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9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55 147 912 0 0,'-15'-11'2482'0'0,"10"9"-894"0"0,1-1 1 0 0,0 0 0 0 0,0 0 0 0 0,0-1 0 0 0,0 1 0 0 0,1-1 0 0 0,-1 0 0 0 0,-4-6 0 0 0,8 9-1386 0 0,0 0 0 0 0,0 0 0 0 0,0 0 1 0 0,0 0-1 0 0,1 0 0 0 0,-1 0 1 0 0,0 1-1 0 0,1-1 0 0 0,-1 0 0 0 0,0 0 1 0 0,1 0-1 0 0,-1 1 0 0 0,1-1 1 0 0,-1 0-1 0 0,1 0 0 0 0,-1 1 0 0 0,1-1 1 0 0,0 0-1 0 0,-1 1 0 0 0,1-1 0 0 0,0 1 1 0 0,1-2-1 0 0,16-12 2106 0 0,-5 7-1624 0 0,-1 0 1 0 0,1 0-1 0 0,1 1 1 0 0,-1 1 0 0 0,1 0-1 0 0,0 1 1 0 0,15-2-1 0 0,11 0-1905 0 0,48-1 1 0 0,-13 2-4329 0 0,-49 4 933 0 0,-7 1-2876 0 0,-7-1 1830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19.9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1176 0 0,'0'0'3638'0'0,"20"-4"13996"0"0,-16 19-16999 0 0,0 0 0 0 0,0 0 0 0 0,-2 0 0 0 0,0 1 0 0 0,0-1 0 0 0,-2 0 0 0 0,0 1 0 0 0,0-1 0 0 0,-4 18 0 0 0,2-13-211 0 0,1 1 0 0 0,0-1 1 0 0,2 1-1 0 0,4 31 0 0 0,-4-47-370 0 0,0-1 1 0 0,0 1 0 0 0,1 0-1 0 0,-1 0 1 0 0,1-1 0 0 0,0 1-1 0 0,0-1 1 0 0,1 1 0 0 0,-1-1-1 0 0,1 0 1 0 0,0 0 0 0 0,0 0-1 0 0,0 0 1 0 0,1-1 0 0 0,-1 1-1 0 0,1-1 1 0 0,0 0 0 0 0,0 0-1 0 0,0 0 1 0 0,0-1-1 0 0,1 1 1 0 0,-1-1 0 0 0,1 0-1 0 0,-1 0 1 0 0,1-1 0 0 0,0 1-1 0 0,-1-1 1 0 0,7 1 0 0 0,44 10-177 0 0,-43-9-7 0 0,-1 0 0 0 0,1-1 1 0 0,0 0-1 0 0,16 0 1 0 0,-23-2 46 0 0,1-1 0 0 0,-1 1 1 0 0,0-1-1 0 0,0 0 1 0 0,0-1-1 0 0,0 1 0 0 0,0-1 1 0 0,0 0-1 0 0,0-1 1 0 0,0 1-1 0 0,-1-1 0 0 0,1 0 1 0 0,6-6-1 0 0,-4 4-259 0 0,-2-1 0 0 0,1 0 0 0 0,-1 0-1 0 0,0-1 1 0 0,0 1 0 0 0,-1-1 0 0 0,1 0 0 0 0,-2-1 0 0 0,1 1-1 0 0,3-12 1 0 0,1-15-5114 0 0,-8 0-5921 0 0,0 25 5748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20.2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88 159 192 0 0,'-5'2'1449'0'0,"-13"8"7296"0"0,17-10-8595 0 0,1 1 1 0 0,0-1 0 0 0,-1 0 0 0 0,1 0 0 0 0,0 1 0 0 0,0-1-1 0 0,-1 0 1 0 0,1 1 0 0 0,0-1 0 0 0,0 0 0 0 0,-1 1 0 0 0,1-1 0 0 0,0 0-1 0 0,0 1 1 0 0,0-1 0 0 0,0 0 0 0 0,0 1 0 0 0,0-1 0 0 0,0 1-1 0 0,0-1 1 0 0,-1 0 0 0 0,1 1 0 0 0,0-1 0 0 0,1 1 0 0 0,-1-1 0 0 0,0 0-1 0 0,0 1 1 0 0,0-1 0 0 0,0 0 0 0 0,0 1 0 0 0,0-1 0 0 0,0 1-1 0 0,1-1 1 0 0,-1 0 0 0 0,0 1 0 0 0,0-1 0 0 0,0 0 0 0 0,1 1 0 0 0,-1-1-1 0 0,0 0 1 0 0,0 0 0 0 0,1 1 0 0 0,-1-1 0 0 0,1 0 0 0 0,1 1 92 0 0,1 0 1 0 0,-1-1 0 0 0,1 1 0 0 0,0-1-1 0 0,-1 0 1 0 0,1 1 0 0 0,-1-1-1 0 0,1-1 1 0 0,-1 1 0 0 0,5-1 0 0 0,4 0 265 0 0,16 2-338 0 0,1-1 599 0 0,42-4-1 0 0,-24-7-4464 0 0,-41 9 2214 0 0,0 0-1 0 0,0 0 0 0 0,0-1 0 0 0,-1 0 0 0 0,1 0 0 0 0,5-5 0 0 0,-5 3-3020 0 0</inkml:trace>
  <inkml:trace contextRef="#ctx0" brushRef="#br0" timeOffset="1">3 62 1212 0 0,'-2'0'13939'0'0,"12"-5"-10710"0"0,-6 3-3070 0 0,1 0 0 0 0,-1 0 1 0 0,0 1-1 0 0,1 0 1 0 0,-1 0-1 0 0,5-1 1 0 0,39 0 1372 0 0,-12 1-2151 0 0,45-7 0 0 0,-68 5-1701 0 0,0 1 1 0 0,-1-2-1 0 0,0 0 0 0 0,13-6 0 0 0,-2-2-2287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21.2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92 20 0 0,'2'-4'16948'0'0,"22"45"-15217"0"0,-3 1 1 0 0,-1 1-1 0 0,22 69 0 0 0,-25-73-1091 0 0,-13-31-500 0 0,-1-1 0 0 0,1 0 1 0 0,-2 1-1 0 0,1 0 0 0 0,2 10 0 0 0,-1-4 83 0 0,0 4-4151 0 0,-5-25 2914 0 0,-1 0 574 0 0,1-1 0 0 0,-1 1 1 0 0,-6-12-1 0 0,-3-15-266 0 0,-19-79 1446 0 0,13 56 1354 0 0,3-5 1928 0 0,13 56-3413 0 0,0 0-1 0 0,0 0 1 0 0,1 0-1 0 0,0 1 1 0 0,0-1 0 0 0,1 0-1 0 0,0 0 1 0 0,2-10-1 0 0,-1 13-463 0 0,1 0-1 0 0,-1 0 0 0 0,0 1 0 0 0,1-1 1 0 0,0 1-1 0 0,-1-1 0 0 0,1 1 0 0 0,0 0 1 0 0,0 0-1 0 0,0 1 0 0 0,1-1 0 0 0,6-2 1 0 0,7-5 223 0 0,-8 4-368 0 0,0 0 0 0 0,1 0 0 0 0,0 1 0 0 0,0 1 0 0 0,0 0 0 0 0,0 0 0 0 0,1 1 0 0 0,-1 0 0 0 0,1 1 0 0 0,19-1 0 0 0,-22 2 0 0 0,0 1 0 0 0,1-1 0 0 0,-1 2 0 0 0,0-1 0 0 0,0 1 0 0 0,0 0 0 0 0,0 0 0 0 0,0 1 0 0 0,-1 0 0 0 0,1 1 0 0 0,-1 0 0 0 0,0 0 0 0 0,0 0 0 0 0,9 8 0 0 0,-10-8 0 0 0,-2-3 0 0 0,-1 1 0 0 0,1 0 0 0 0,-1 0 0 0 0,1 0 0 0 0,-1 1 0 0 0,0-1 0 0 0,0 1 0 0 0,3 3 0 0 0,-4-2 0 0 0,-2-1 0 0 0,0 0 0 0 0,0 0 0 0 0,0 0 0 0 0,-1 0 0 0 0,1 0 0 0 0,-1 0 0 0 0,1 0 0 0 0,-1 0 0 0 0,0 0 0 0 0,0 0 0 0 0,-1 0 0 0 0,1-1 0 0 0,0 1 0 0 0,-1 0 0 0 0,0-1 0 0 0,0 1 0 0 0,1-1 0 0 0,-1 0 0 0 0,-1 0 0 0 0,-3 4 0 0 0,-2 3 0 0 0,-49 46 0 0 0,45-46 0 0 0,1 1 0 0 0,0 1 0 0 0,1 0 0 0 0,0 0 0 0 0,-15 23 0 0 0,25-33 0 0 0,-1 0 0 0 0,0 0 0 0 0,1 1 0 0 0,-1-1 0 0 0,1 0 0 0 0,-1 1 0 0 0,1-1 0 0 0,0 1 0 0 0,-1-1 0 0 0,1 0 0 0 0,0 1 0 0 0,0-1 0 0 0,0 1 0 0 0,0-1 0 0 0,0 1 0 0 0,0-1 0 0 0,1 1 0 0 0,-1-1 0 0 0,0 0 0 0 0,1 1 0 0 0,-1-1 0 0 0,1 0 0 0 0,-1 1 0 0 0,1-1 0 0 0,0 0 0 0 0,0 0 0 0 0,-1 1 0 0 0,3 1 0 0 0,1 0 0 0 0,-1 1 0 0 0,1-1 0 0 0,0 0 0 0 0,1 0 0 0 0,8 4 0 0 0,-6-2 0 0 0,64 38 0 0 0,79 35 0 0 0,-49-38 0 0 0,-96-37 0 0 0,-1 5-1994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2:27.7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50 560 0 0,'0'0'2830'0'0,"6"-26"2497"0"0,10 3 3502 0 0,-15 22-8003 0 0,2 2-651 0 0,9 2 41 0 0,-1 0 1 0 0,0 1-1 0 0,1 0 1 0 0,-2 1-1 0 0,1 1 1 0 0,-1 0-1 0 0,1 0 1 0 0,-1 1-1 0 0,-1 0 0 0 0,16 15 1 0 0,-17-14-57 0 0,0-1 1 0 0,-1 2-1 0 0,0-1 0 0 0,-1 1 1 0 0,1 0-1 0 0,-2 0 1 0 0,1 0-1 0 0,-2 1 0 0 0,1 0 1 0 0,6 21-1 0 0,-10-22-64 0 0,0 1-1 0 0,-1 0 1 0 0,0 0-1 0 0,0 0 1 0 0,-1 0-1 0 0,-2 11 1 0 0,-2 27 136 0 0,4-35-143 0 0,0 1 1 0 0,-1 0-1 0 0,-5 12 0 0 0,-2 23 125 0 0,8-35-182 0 0,0 0 1 0 0,0 0-1 0 0,1 0 0 0 0,1 0 0 0 0,1 0 0 0 0,0 0 0 0 0,1 0 0 0 0,5 18 1 0 0,-5-26-6 0 0,0 0 0 0 0,1 0 0 0 0,-1 0 0 0 0,1 0 0 0 0,1 0 0 0 0,-1-1 0 0 0,1 0 0 0 0,0 0 0 0 0,5 5 0 0 0,59 42 176 0 0,-14-12-18 0 0,-7-3-7 0 0,-26-21-24 0 0,29 27 0 0 0,-29-25-35 0 0,-18-16 20 0 0,-1 1 1 0 0,0-1-1 0 0,0 1 1 0 0,0-1 0 0 0,0 1-1 0 0,0 0 1 0 0,0 0 0 0 0,3 6-1 0 0,2 1 1421 0 0,-4-3 515 0 0,-12 6-1817 0 0,-16 20-63 0 0,-33 42 24 0 0,49-65-188 0 0,0 2-1 0 0,1-1 0 0 0,0 1 0 0 0,1 0 1 0 0,-5 13-1 0 0,5-13-18 0 0,0 1 0 0 0,0-1 1 0 0,-14 19-1 0 0,19-28-13 0 0,-1 0 0 0 0,1 0 0 0 0,0 0 0 0 0,0 0 0 0 0,0 0 0 0 0,0 0 0 0 0,0 0 0 0 0,1 1 0 0 0,-1-1 0 0 0,1 0 0 0 0,0 0 1 0 0,0 1-1 0 0,0-1 0 0 0,0 0 0 0 0,1 0 0 0 0,-1 1 0 0 0,1-1 0 0 0,1 4 0 0 0,1 2-4 0 0,0-1 1 0 0,0 1-1 0 0,0 0 1 0 0,1-1-1 0 0,7 10 1 0 0,31 40 3 0 0,-27-40 190 0 0,-1 1 1 0 0,-1 1 0 0 0,20 39 0 0 0,-25-39-140 0 0,0-1 1 0 0,-1 1-1 0 0,-1 1 1 0 0,-1-1-1 0 0,4 32 1 0 0,-8-47-43 0 0,-1 0 1 0 0,1 1 0 0 0,-1-1-1 0 0,0 0 1 0 0,-1 1-1 0 0,0-1 1 0 0,1 0-1 0 0,-2 0 1 0 0,1 0 0 0 0,0 0-1 0 0,-1 0 1 0 0,0 0-1 0 0,0 0 1 0 0,-1 0-1 0 0,1-1 1 0 0,-1 1 0 0 0,0-1-1 0 0,0 0 1 0 0,-1 0-1 0 0,1 0 1 0 0,-1 0 0 0 0,0 0-1 0 0,0-1 1 0 0,0 0-1 0 0,-1 0 1 0 0,1 0-1 0 0,-8 4 1 0 0,1-2-9 0 0,-11 6 0 0 0,0-1 0 0 0,-1-1 0 0 0,0 0 0 0 0,-31 5 0 0 0,34-9 0 0 0,12-3 0 0 0,0 0 0 0 0,0-1 0 0 0,-1 0 0 0 0,1-1 0 0 0,0 0 0 0 0,-1 0 0 0 0,-12-2 0 0 0,7 2 0 0 0,4 1 0 0 0,-2-3 0 0 0,1-1 0 0 0,4 1 0 0 0,7 1 2 0 0,0 1 0 0 0,-1 0-1 0 0,1-1 1 0 0,0 1 0 0 0,0 0 0 0 0,0-1-1 0 0,0 1 1 0 0,0 0 0 0 0,0-1 0 0 0,0 1 0 0 0,0-1-1 0 0,0 1 1 0 0,0 0 0 0 0,0-1 0 0 0,0 1-1 0 0,0 0 1 0 0,0-1 0 0 0,1 1 0 0 0,-1 0 0 0 0,0-1-1 0 0,0 1 1 0 0,0 0 0 0 0,0-1 0 0 0,1 1-1 0 0,-1 0 1 0 0,1-1 0 0 0,3-4-242 0 0,4-19-6997 0 0,-6 15 3112 0 0,2-1-3804 0 0,0 1 462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0:03.6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40 392 0 0,'3'-1'10346'0'0,"16"1"-10210"0"0,17 2 444 0 0,-1-2 0 0 0,1-1 0 0 0,58-10 1 0 0,-19 2-25 0 0,63-4 745 0 0,0 6 0 0 0,273 22 0 0 0,-350-11-956 0 0,122-7 1 0 0,-107 0-188 0 0,-4 0 81 0 0,389 2 463 0 0,-67 40-110 0 0,-146-12-334 0 0,-77-3-175 0 0,-16-2-12 0 0,-90-13-41 0 0,-30-4-9 0 0,47 2 0 0 0,-42-3 42 0 0,-39-4-135 0 0,11-4-3513 0 0,-4 0-5582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0:06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428 1 336 0 0,'0'0'8294'0'0,"-20"22"-6474"0"0,14-15-1729 0 0,0 0 1 0 0,0 0 0 0 0,1 0 0 0 0,-1 1 0 0 0,2 0-1 0 0,-1 0 1 0 0,1 0 0 0 0,-4 12 0 0 0,-3 3-4 0 0,-2 2-19 0 0,-1 0 0 0 0,-2 0 0 0 0,-23 27 0 0 0,-63 68 19 0 0,100-117-83 0 0,2-3-3 0 0,0 1-1 0 0,-1 0 1 0 0,1 0-1 0 0,-1-1 1 0 0,1 1-1 0 0,-1 0 1 0 0,1 0-1 0 0,-1-1 1 0 0,1 1-1 0 0,-1-1 0 0 0,0 1 1 0 0,1-1-1 0 0,-1 1 1 0 0,0-1-1 0 0,1 1 1 0 0,-1-1-1 0 0,0 1 1 0 0,0-1-1 0 0,1 0 1 0 0,-1 1-1 0 0,0-1 1 0 0,0 0-1 0 0,-1 0 0 0 0,1 1 2 0 0,1 0-8 0 0,0 4 5 0 0,0-4 140 0 0,-4 5 3 0 0,1 0 0 0 0,-1 0 0 0 0,-1 0 0 0 0,1-1 0 0 0,-9 9 0 0 0,-44 33 228 0 0,35-31-93 0 0,15-9-179 0 0,6-5-71 0 0,0-1 1 0 0,-1 1 0 0 0,1-1-1 0 0,-1 1 1 0 0,0-1 0 0 0,1 0-1 0 0,-1 0 1 0 0,0 1-1 0 0,0-1 1 0 0,0 0 0 0 0,1-1-1 0 0,-3 2 1 0 0,3-2 428 0 0,55-1 111 0 0,-21 0-379 0 0,-1 1-1 0 0,1 2 0 0 0,42 7 1 0 0,256 56 1236 0 0,-303-58-1070 0 0,-22-5-247 0 0,1 0 1 0 0,0 0 0 0 0,-1-1-1 0 0,1 0 1 0 0,7 0-1 0 0,-13-1-46 0 0,10 2 869 0 0,-9-4-1140 0 0,1 0-1 0 0,-1 1 1 0 0,0-1-1 0 0,0 0 1 0 0,0 0 0 0 0,0 0-1 0 0,0 0 1 0 0,0-1 0 0 0,-1 1-1 0 0,1 0 1 0 0,-1-1-1 0 0,1 1 1 0 0,-1-1 0 0 0,2-5-1 0 0,19-46-7986 0 0,-22 53 7569 0 0,5-14-3380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7:55:49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1 193 2156 0 0,'3'-14'918'0'0,"0"0"-1"0"0,0 0 1 0 0,-1 0-1 0 0,-1-16 1 0 0,6-32 4263 0 0,-4 23 470 0 0,-4 34-1884 0 0,0 23-2882 0 0,4 219 1248 0 0,-1-180-1799 0 0,-2-41-663 0 0,1-1 0 0 0,1 1 0 0 0,0 0-1 0 0,2-1 1 0 0,9 30 0 0 0,-13-45 212 0 0,0 1 0 0 0,0-1 1 0 0,0 0-1 0 0,0 0 0 0 0,0 0 0 0 0,0 1 0 0 0,0-1 1 0 0,0 0-1 0 0,0 0 0 0 0,0 0 0 0 0,0 1 0 0 0,0-1 0 0 0,0 0 1 0 0,0 0-1 0 0,0 0 0 0 0,1 0 0 0 0,-1 1 0 0 0,0-1 1 0 0,0 0-1 0 0,0 0 0 0 0,0 0 0 0 0,0 0 0 0 0,1 0 1 0 0,-1 1-1 0 0,0-1 0 0 0,0 0 0 0 0,0 0 0 0 0,0 0 0 0 0,1 0 1 0 0,-1 0-1 0 0,0 0 0 0 0,0 0 0 0 0,0 0 0 0 0,1 0 1 0 0,-1 0-1 0 0,0 0 0 0 0,0 0 0 0 0,0 0 0 0 0,1 0 0 0 0,-1 0 1 0 0,0 0-1 0 0,0 0 0 0 0,0 0 0 0 0,1 0 0 0 0,-1 0 1 0 0,0 0-1 0 0,0 0 0 0 0,0 0 0 0 0,1 0 0 0 0,-1 0 1 0 0,0-1-1 0 0,0 1 0 0 0,0 0 0 0 0,0 0 0 0 0,1 0 0 0 0,-1 0 1 0 0,0-1-1 0 0,6-11-6645 0 0,-5 11 6921 0 0,3-17-5413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0.9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5 740 0 0,'1'-4'15035'0'0,"7"28"-14102"0"0,-1 0 0 0 0,-2 0 0 0 0,5 47 0 0 0,-3 82 226 0 0,-4-66-400 0 0,-2 128 959 0 0,-1-115-289 0 0,0-99-710 0 0,-5-21-1364 0 0,8-22-2485 0 0,0 16 62 0 0,-3 18 1805 0 0,1-11-6601 0 0,2 5 2623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1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 1120 0 0,'0'0'9914'0'0,"0"3"-9228"0"0,9 107 3595 0 0,0-11-2982 0 0,3 9-226 0 0,-7-69-510 0 0,1 46-1 0 0,4-51 1461 0 0,-26-270-785 0 0,15 222-1199 0 0,-23-186 848 0 0,23 188-775 0 0,-1-9 367 0 0,5 20-292 0 0,4 10-154 0 0,22 39 58 0 0,-10-15-48 0 0,1-2 0 0 0,48 57 0 0 0,-55-75-34 0 0,0 1 1 0 0,1-2-1 0 0,0 0 0 0 0,1 0 0 0 0,0-2 1 0 0,1 0-1 0 0,1 0 0 0 0,27 10 0 0 0,-38-17-4 0 0,0-1 0 0 0,0 0 0 0 0,0-1-1 0 0,0 0 1 0 0,1 0 0 0 0,-1 0 0 0 0,0-1-1 0 0,1 1 1 0 0,-1-2 0 0 0,0 1 0 0 0,0-1 0 0 0,1 0-1 0 0,-1 0 1 0 0,0 0 0 0 0,0-1 0 0 0,0 0-1 0 0,0 0 1 0 0,0-1 0 0 0,-1 0 0 0 0,1 0-1 0 0,-1 0 1 0 0,1-1 0 0 0,-1 1 0 0 0,0-1 0 0 0,-1 0-1 0 0,1-1 1 0 0,-1 1 0 0 0,8-11 0 0 0,-5 6-42 0 0,0-1 1 0 0,-1 0 0 0 0,0 0-1 0 0,-1 0 1 0 0,0-1 0 0 0,-1 0-1 0 0,0 0 1 0 0,0 0-1 0 0,-1 0 1 0 0,-1-1 0 0 0,0 1-1 0 0,0-1 1 0 0,-2 0 0 0 0,1 1-1 0 0,-1-1 1 0 0,-1 0 0 0 0,0 1-1 0 0,0-1 1 0 0,-2 1 0 0 0,-5-22-1 0 0,-5 14-2397 0 0,-1 13-5541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2.0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122 82 468 0 0,'12'-11'2528'0'0,"-1"-1"0"0"0,-1-1 0 0 0,10-14-1 0 0,-7 8 2816 0 0,-21 27 2904 0 0,-34 40-7232 0 0,16-11-494 0 0,1 1 1 0 0,-31 68-1 0 0,50-94-468 0 0,1 1 1 0 0,1-1-1 0 0,0 1 1 0 0,1 0-1 0 0,0 0 1 0 0,1 0 0 0 0,0 1-1 0 0,1-1 1 0 0,0 0-1 0 0,2 1 1 0 0,-1-1-1 0 0,2 0 1 0 0,4 21-1 0 0,-5-29-35 0 0,0-1 0 0 0,1 0 0 0 0,0 1 0 0 0,0-1 0 0 0,0 0 0 0 0,1 0 0 0 0,-1 0 0 0 0,1-1 0 0 0,0 1 0 0 0,0 0 0 0 0,0-1-1 0 0,0 0 1 0 0,1 0 0 0 0,6 5 0 0 0,-3-4 6 0 0,0 0-1 0 0,1-1 1 0 0,-1 1 0 0 0,1-1-1 0 0,0-1 1 0 0,0 1-1 0 0,13 1 1 0 0,9-1 30 0 0,0-1-1 0 0,0-2 1 0 0,44-4 0 0 0,-69 4-49 0 0,10-1-130 0 0,46-6 313 0 0,-55 7-604 0 0,-1-1 0 0 0,0 0 0 0 0,0-1 1 0 0,1 1-1 0 0,-1-1 0 0 0,0 0 0 0 0,0-1 0 0 0,6-3 1 0 0,0-12-5205 0 0,-8 5-2972 0 0,-6 3 2808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2.4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87 436 0 0,'1'-11'1907'0'0,"0"0"-1"0"0,1 0 0 0 0,3-12 1 0 0,0-1 3044 0 0,-3 18-915 0 0,0 7-1546 0 0,3 13-676 0 0,0 29-562 0 0,-12 122 1636 0 0,2-83-1688 0 0,5 83 0 0 0,2-107-732 0 0,-2-35-211 0 0,1 1 0 0 0,5 28-1 0 0,-4-41-157 0 0,-2-9-74 0 0,0 0 1 0 0,0 0 0 0 0,0 0-1 0 0,0-1 1 0 0,1 1 0 0 0,-1 0-1 0 0,0 0 1 0 0,1 0 0 0 0,0 0-1 0 0,-1 0 1 0 0,1 0 0 0 0,0-1-1 0 0,0 1 1 0 0,0 0 0 0 0,0-1-1 0 0,0 1 1 0 0,0-1 0 0 0,1 1-1 0 0,-1-1 1 0 0,1 1 0 0 0,-1-1-1 0 0,2 1 1 0 0,-2-1 63 0 0,20-12 137 0 0,-3-2-104 0 0,-1 0 1 0 0,19-18-1 0 0,-19 16-48 0 0,33-24 1 0 0,-31 27 23 0 0,1 1 0 0 0,39-17-1 0 0,-51 25-276 0 0,-1 1 0 0 0,1-1 0 0 0,0 1-1 0 0,0 1 1 0 0,1 0 0 0 0,-1 0-1 0 0,0 0 1 0 0,0 1 0 0 0,1 0-1 0 0,-1 1 1 0 0,9 1 0 0 0,-15-2-800 0 0,11 3-2722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3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47 304 0 0,'12'-46'21267'0'0,"-13"51"-20635"0"0,-5 88 1516 0 0,9 143-1 0 0,-1-197-1855 0 0,1-1 0 0 0,12 52 0 0 0,-12-79-229 0 0,-1-1 0 0 0,2 1-1 0 0,-1 0 1 0 0,2-1 0 0 0,-1 0-1 0 0,1 1 1 0 0,1-2 0 0 0,0 1-1 0 0,0-1 1 0 0,1 0 0 0 0,0 0 0 0 0,14 13-1 0 0,-19-21-50 0 0,0 1 0 0 0,0-1-1 0 0,0 0 1 0 0,0 0 0 0 0,0 0-1 0 0,0 0 1 0 0,0 0 0 0 0,1 0-1 0 0,-1 0 1 0 0,0-1 0 0 0,1 1-1 0 0,-1-1 1 0 0,0 0 0 0 0,1 0-1 0 0,-1 0 1 0 0,0 0 0 0 0,1 0-1 0 0,-1 0 1 0 0,0 0 0 0 0,1-1-1 0 0,-1 0 1 0 0,0 1 0 0 0,0-1 0 0 0,1 0-1 0 0,-1 0 1 0 0,0 0 0 0 0,4-2-1 0 0,4-4 18 0 0,0 0 1 0 0,-1-1-1 0 0,0 0 0 0 0,11-12 1 0 0,0 0 8 0 0,-2 3 25 0 0,-1-1 1 0 0,-1 0 0 0 0,0-1-1 0 0,-1-1 1 0 0,-2-1 0 0 0,0 0-1 0 0,-1-1 1 0 0,12-29 0 0 0,-10 13 361 0 0,-1 0 1 0 0,-2-2-1 0 0,-2 1 1 0 0,5-52 0 0 0,-6 25 429 0 0,2 240-506 0 0,-8-113-373 0 0,3 0 0 0 0,12 61 1 0 0,-10-93-1501 0 0,14 40 0 0 0,-17-59 2047 0 0,2-3-6747 0 0,-6-7 5831 0 0,1 0 0 0 0,-1 0 0 0 0,1 0 1 0 0,-1 0-1 0 0,0 0 0 0 0,1 0 0 0 0,-1-1 1 0 0,1 1-1 0 0,-1 0 0 0 0,0 0 0 0 0,1 0 1 0 0,-1 0-1 0 0,1 0 0 0 0,-1-1 0 0 0,0 1 1 0 0,1 0-1 0 0,-1 0 0 0 0,0-1 0 0 0,1 1 1 0 0,0-1-1572 0 0,-1 0 1571 0 0,1 1 0 0 0,-1-1 1 0 0,0 1-1 0 0,0 0 0 0 0,0-1 0 0 0,0 1 1 0 0,1-1-1 0 0,2-10-5696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3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0 125 660 0 0,'3'-10'1556'0'0,"0"1"0"0"0,0-1-1 0 0,-1 1 1 0 0,1-20 0 0 0,-2 18 925 0 0,1 1 0 0 0,-1-1 0 0 0,6-15 0 0 0,-4 39 3505 0 0,7 53-4752 0 0,29 228-170 0 0,-25-254-1624 0 0,-1-4-3405 0 0,-9-13-9378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3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49 154 1236 0 0,'-5'-6'1546'0'0,"-1"-1"196"0"0,0 0 1 0 0,0 0-1 0 0,1-1 0 0 0,0 0 0 0 0,-5-12 1 0 0,9 18-1417 0 0,0-1 0 0 0,0 0 0 0 0,0 0 0 0 0,1 0 0 0 0,-1 0 1 0 0,1 0-1 0 0,0-1 0 0 0,0 1 0 0 0,0 0 0 0 0,0 0 0 0 0,0 0 1 0 0,1 0-1 0 0,0 0 0 0 0,-1 0 0 0 0,1 0 0 0 0,0 0 1 0 0,1 0-1 0 0,-1 1 0 0 0,0-1 0 0 0,3-4 0 0 0,-1 5-199 0 0,-1-1 0 0 0,0 1 0 0 0,1 0 0 0 0,-1 0 0 0 0,1 1 0 0 0,0-1 0 0 0,0 0 0 0 0,0 1 0 0 0,-1-1 1 0 0,1 1-1 0 0,0 0 0 0 0,1 0 0 0 0,-1 1 0 0 0,0-1 0 0 0,0 0 0 0 0,0 1 0 0 0,0 0 0 0 0,1 0 0 0 0,-1 0 0 0 0,0 0 0 0 0,0 0 0 0 0,0 1 0 0 0,1-1 0 0 0,2 2 0 0 0,5 0 30 0 0,1 0 0 0 0,-1 1 1 0 0,0 1-1 0 0,0 0 0 0 0,15 8 0 0 0,-5-1 21 0 0,-1 1 0 0 0,-1 1-1 0 0,0 1 1 0 0,-1 1 0 0 0,24 25 0 0 0,-31-27-59 0 0,0 0 1 0 0,-1 1 0 0 0,-1 0 0 0 0,0 0-1 0 0,-1 1 1 0 0,0 1 0 0 0,-1-1 0 0 0,6 22-1 0 0,-2-1 237 0 0,-2 1 0 0 0,6 50 0 0 0,-13-71-267 0 0,-1 1 0 0 0,0-1 0 0 0,-2 1 0 0 0,0-1 0 0 0,0 1-1 0 0,-2-1 1 0 0,-8 30 0 0 0,7-37-27 0 0,0 0 0 0 0,0-1 0 0 0,-1 0-1 0 0,0 1 1 0 0,0-2 0 0 0,-1 1 0 0 0,0-1 0 0 0,-1 0 0 0 0,1 0-1 0 0,-2 0 1 0 0,1-1 0 0 0,0 0 0 0 0,-1-1 0 0 0,0 0-1 0 0,-1 0 1 0 0,-8 4 0 0 0,-2-1 101 0 0,0 0 0 0 0,0-1 0 0 0,-1-1-1 0 0,1-1 1 0 0,-1-1 0 0 0,-31 2 0 0 0,51-5-277 0 0,-1-1 0 0 0,1 0 0 0 0,-1 0 1 0 0,0 0-1 0 0,1 1 0 0 0,-1-1 0 0 0,1 0 0 0 0,-1 0 0 0 0,0 0 0 0 0,1 0 0 0 0,-1 0 0 0 0,0 0 0 0 0,1 0 1 0 0,-1 0-1 0 0,1-1 0 0 0,-1 1 0 0 0,0 0 0 0 0,1 0 0 0 0,-1 0 0 0 0,1-1 0 0 0,-1 1 0 0 0,1 0 0 0 0,-1-1 1 0 0,1 1-1 0 0,-1 0 0 0 0,1-1 0 0 0,-1 1 0 0 0,1-1 0 0 0,-1 0 0 0 0,11-12-4228 0 0,25-10-7999 0 0,-21 18 6595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4.1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93 4 1164 0 0,'-3'-4'19203'0'0,"-3"10"-18769"0"0,1 1 0 0 0,1-1 1 0 0,-1 1-1 0 0,1 0 0 0 0,0 1 1 0 0,1-1-1 0 0,0 1 0 0 0,0-1 1 0 0,0 1-1 0 0,-1 9 1 0 0,-13 91 1245 0 0,12-69-1247 0 0,1-8-166 0 0,-14 125 717 0 0,16-132-844 0 0,2 1-1 0 0,1-1 0 0 0,1 1 1 0 0,6 30-1 0 0,-7-50-110 0 0,0 0-1 0 0,1 0 1 0 0,0 0-1 0 0,-1-1 1 0 0,2 1-1 0 0,-1-1 1 0 0,0 1-1 0 0,1-1 1 0 0,0 0-1 0 0,0 0 1 0 0,0 0-1 0 0,1-1 1 0 0,-1 1-1 0 0,8 5 1 0 0,-5-5 13 0 0,1 0-1 0 0,0 0 1 0 0,0-1 0 0 0,0 0-1 0 0,0 0 1 0 0,0-1 0 0 0,0 1-1 0 0,1-2 1 0 0,7 2 0 0 0,22 1 465 0 0,1-2 0 0 0,-1-1 0 0 0,0-2 1 0 0,69-11-1 0 0,-31-11-365 0 0,-73 22-341 0 0,-1 1 0 0 0,1 0-1 0 0,-1-1 1 0 0,0 1 0 0 0,1-1 0 0 0,-1 0-1 0 0,0 1 1 0 0,1-1 0 0 0,-1 0 0 0 0,0 0-1 0 0,0 1 1 0 0,0-1 0 0 0,0 0 0 0 0,0 0 0 0 0,0-1-1 0 0,0 1 1 0 0,0 0 0 0 0,0 0 0 0 0,-1 0-1 0 0,1-1 1 0 0,0 1 0 0 0,0-2 0 0 0,-3-12-6289 0 0,-11-1-3651 0 0,2 5 3659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4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86 1000 0 0,'-8'2'2094'0'0,"0"-1"-1"0"0,0-1 1 0 0,0 0-1 0 0,0 0 1 0 0,0 0-1 0 0,0-1 1 0 0,-15-4 6627 0 0,27 4-8107 0 0,19-3 220 0 0,1 1 0 0 0,36-1 0 0 0,-32 4-1117 0 0,51-9-1 0 0,-64 6-729 0 0,-6 1 393 0 0,1 0-1 0 0,-1 0 0 0 0,14-6 0 0 0,-2-6-3913 0 0,-20 13 3671 0 0,1-1 1 0 0,-1 1 0 0 0,0-1-1 0 0,0 0 1 0 0,0 0-1 0 0,0 1 1 0 0,0-1-1 0 0,0 0 1 0 0,-1 0 0 0 0,2-3-1 0 0,-1-4-4429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13T18:01:14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18 199 1220 0 0,'-17'-16'11618'0'0,"18"15"-11371"0"0,-1 0 0 0 0,1-1 0 0 0,0 1 0 0 0,1 0 0 0 0,-1-1 0 0 0,0 1 0 0 0,0 0 0 0 0,1 0 0 0 0,-1 0-1 0 0,0 0 1 0 0,1 0 0 0 0,-1 0 0 0 0,1 1 0 0 0,-1-1 0 0 0,1 0 0 0 0,-1 1 0 0 0,1-1 0 0 0,0 1 0 0 0,2-1 0 0 0,43-6 1989 0 0,-16 3-825 0 0,0-4-809 0 0,0-1 1 0 0,-1-1-1 0 0,0-2 0 0 0,-1 0 0 0 0,33-21 1 0 0,-32 11-2088 0 0,-17 6-2117 0 0,-7 0-6748 0 0,-6 1 4953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91168-E8BD-4502-BA6A-7CB82E42C6F5}" type="datetimeFigureOut">
              <a:rPr lang="en-GB" smtClean="0"/>
              <a:t>13/02/2024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9C369-9066-405B-BE87-D1F37A546A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07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2712D-4E36-7C7E-A019-CE38E0806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81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2525B-9D12-42F8-0427-17B0FBE72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78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FB4C9-9D57-DED2-29B1-9E5077C0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C1BA1-ADC9-C070-465C-3735DEEE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06EF5-6BE9-5851-E038-324F54BB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2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42C3-9A5A-10A8-B2CC-1EB0A98E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6C40B-A470-AF36-74FD-716B05328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BBC8A-EE3B-814A-135A-8B3AA244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CCAF0-0547-DCF9-47A0-4B9F214E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DCDE8-30D1-AAEB-68CD-677E9AC8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288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BD988-3AB9-2B3E-EE40-2A33CCA40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496963"/>
            <a:ext cx="2628900" cy="4680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CC5BD-1138-BBB4-4313-15712A0EE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967E-5EF1-6F21-2F3B-4A1B8461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7EEF1-5B33-3EE4-5FF5-FF905AE6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043C2-BB8D-40E8-BDFC-7EB0304D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06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E876-3709-6737-0641-7F2F3E07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6B1BA-114A-3EA3-E01D-75D3E17AA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56CD2-4320-4BDA-291A-B5520387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4750D-4BDD-8310-5EA3-E5ED4004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C962C-62E1-FCC6-E553-F3DBA571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72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C87C-145B-85CA-B63F-4D8585B8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8A383-3E35-EE46-96BE-ECC72B37A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4CA2C-BDC8-72FB-A04D-BFB689D4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AD4B-0143-8060-876C-8059E931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7F65E-D709-D030-0512-33438E51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81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2472-1A45-7A69-26DC-C0FAE39C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168B8-FFB5-52E2-40DE-13C8D4CCF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A1730-EF16-46F5-AD55-5DB6B6F2F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D38AD-7B5F-F40D-ABBF-64E2CFB09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D1E42-6399-4CE1-CA52-E0F605A2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39D84-7B4E-A825-2A79-E57BAD625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5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9D3D6-5164-5410-101D-36FF21E2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77708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9F7C2-1A63-8CDE-BD8A-E4E72D76C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8058F-F9CF-637C-5AB2-6B5984EA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8E387-F64A-9642-3634-2BF2C820B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13FC7-86C4-DF2B-94EA-3F27ED7D9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CAF5FF-FD91-A629-B72E-B1398900A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24942-B82B-F54A-7A8B-0E033753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D21A34-8523-D807-0998-03B6FF0E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93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97B6-B396-D4A7-6379-E15A2F1D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4CEDF-7FD8-3F19-5D92-17389CE9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DA6A2-5F8F-D3E7-9724-2DFECCCD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92007-71FD-F6B2-236F-FFB8E9C0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080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4800E-6D8B-54DF-2469-4D54A6262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60E4D6-EBFD-D43C-3A30-8D57D44C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D50B3-7713-51C5-6182-AB5C6C68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99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CC5B5-1DC8-2659-4DCC-9A6DC4AB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9138D-C961-9B94-6C6F-6D6A98EB1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48988"/>
            <a:ext cx="6172200" cy="432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67027-D958-6458-D989-2C5F64B98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0392B-6C9C-64CF-B567-4BA0995C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02497-01D6-5B89-39B6-1DCDD026F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93293-E655-8103-AABA-E54F3FC2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27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27DB-DE50-1DB0-770F-4778ACA1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1CE5B-5611-D54B-1546-DDA6B5802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60101"/>
            <a:ext cx="6172200" cy="432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A3E60-B955-6802-03F4-1B255213E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A6726-3717-2C90-A4B4-57D37610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F67DA-1D28-8142-E3F8-A2A9DE3F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00EB8-0193-4062-3F03-D1DD67C8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98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AEC9C-6B34-1B9D-082E-CCF62BA1E064}"/>
              </a:ext>
            </a:extLst>
          </p:cNvPr>
          <p:cNvSpPr/>
          <p:nvPr userDrawn="1"/>
        </p:nvSpPr>
        <p:spPr>
          <a:xfrm>
            <a:off x="0" y="6356349"/>
            <a:ext cx="12192000" cy="501651"/>
          </a:xfrm>
          <a:prstGeom prst="rect">
            <a:avLst/>
          </a:prstGeom>
          <a:solidFill>
            <a:srgbClr val="0088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949C1-D317-AD62-D214-B8E59970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2CFB0-6469-A558-F50B-0F57E37F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43014-DABC-18E7-1E4E-8B8F4442C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GB"/>
              <a:t>14/02/2024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6B2BD-0B54-25FA-0071-7EF0FC5DC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GB"/>
              <a:t>Introduction to Arduino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ABEE7-C996-844B-D21A-6934A0B45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0CF42DC0-EBCC-4F32-A900-4F301512B48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14E9A737-91C7-0958-6B80-2FC06352D43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689" y="774922"/>
            <a:ext cx="2396111" cy="4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324" Type="http://schemas.openxmlformats.org/officeDocument/2006/relationships/image" Target="../media/image163.png"/><Relationship Id="rId531" Type="http://schemas.openxmlformats.org/officeDocument/2006/relationships/customXml" Target="../ink/ink265.xml"/><Relationship Id="rId170" Type="http://schemas.openxmlformats.org/officeDocument/2006/relationships/image" Target="../media/image86.png"/><Relationship Id="rId268" Type="http://schemas.openxmlformats.org/officeDocument/2006/relationships/image" Target="../media/image135.png"/><Relationship Id="rId475" Type="http://schemas.openxmlformats.org/officeDocument/2006/relationships/customXml" Target="../ink/ink237.xml"/><Relationship Id="rId32" Type="http://schemas.openxmlformats.org/officeDocument/2006/relationships/image" Target="../media/image1710.png"/><Relationship Id="rId128" Type="http://schemas.openxmlformats.org/officeDocument/2006/relationships/image" Target="../media/image65.png"/><Relationship Id="rId335" Type="http://schemas.openxmlformats.org/officeDocument/2006/relationships/customXml" Target="../ink/ink167.xml"/><Relationship Id="rId5" Type="http://schemas.openxmlformats.org/officeDocument/2006/relationships/customXml" Target="../ink/ink2.xml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402" Type="http://schemas.openxmlformats.org/officeDocument/2006/relationships/image" Target="../media/image202.png"/><Relationship Id="rId279" Type="http://schemas.openxmlformats.org/officeDocument/2006/relationships/customXml" Target="../ink/ink139.xml"/><Relationship Id="rId444" Type="http://schemas.openxmlformats.org/officeDocument/2006/relationships/image" Target="../media/image223.png"/><Relationship Id="rId486" Type="http://schemas.openxmlformats.org/officeDocument/2006/relationships/image" Target="../media/image244.png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290" Type="http://schemas.openxmlformats.org/officeDocument/2006/relationships/image" Target="../media/image146.png"/><Relationship Id="rId304" Type="http://schemas.openxmlformats.org/officeDocument/2006/relationships/image" Target="../media/image153.png"/><Relationship Id="rId346" Type="http://schemas.openxmlformats.org/officeDocument/2006/relationships/image" Target="../media/image174.png"/><Relationship Id="rId388" Type="http://schemas.openxmlformats.org/officeDocument/2006/relationships/image" Target="../media/image195.png"/><Relationship Id="rId511" Type="http://schemas.openxmlformats.org/officeDocument/2006/relationships/customXml" Target="../ink/ink255.xml"/><Relationship Id="rId85" Type="http://schemas.openxmlformats.org/officeDocument/2006/relationships/customXml" Target="../ink/ink42.xml"/><Relationship Id="rId150" Type="http://schemas.openxmlformats.org/officeDocument/2006/relationships/image" Target="../media/image76.png"/><Relationship Id="rId192" Type="http://schemas.openxmlformats.org/officeDocument/2006/relationships/image" Target="../media/image97.png"/><Relationship Id="rId206" Type="http://schemas.openxmlformats.org/officeDocument/2006/relationships/image" Target="../media/image104.png"/><Relationship Id="rId413" Type="http://schemas.openxmlformats.org/officeDocument/2006/relationships/customXml" Target="../ink/ink206.xml"/><Relationship Id="rId248" Type="http://schemas.openxmlformats.org/officeDocument/2006/relationships/image" Target="../media/image125.png"/><Relationship Id="rId455" Type="http://schemas.openxmlformats.org/officeDocument/2006/relationships/customXml" Target="../ink/ink227.xml"/><Relationship Id="rId497" Type="http://schemas.openxmlformats.org/officeDocument/2006/relationships/customXml" Target="../ink/ink248.xml"/><Relationship Id="rId12" Type="http://schemas.openxmlformats.org/officeDocument/2006/relationships/image" Target="../media/image710.png"/><Relationship Id="rId108" Type="http://schemas.openxmlformats.org/officeDocument/2006/relationships/image" Target="../media/image55.png"/><Relationship Id="rId315" Type="http://schemas.openxmlformats.org/officeDocument/2006/relationships/customXml" Target="../ink/ink157.xml"/><Relationship Id="rId357" Type="http://schemas.openxmlformats.org/officeDocument/2006/relationships/customXml" Target="../ink/ink178.xml"/><Relationship Id="rId522" Type="http://schemas.openxmlformats.org/officeDocument/2006/relationships/image" Target="../media/image262.png"/><Relationship Id="rId54" Type="http://schemas.openxmlformats.org/officeDocument/2006/relationships/image" Target="../media/image28.png"/><Relationship Id="rId96" Type="http://schemas.openxmlformats.org/officeDocument/2006/relationships/image" Target="../media/image49.png"/><Relationship Id="rId161" Type="http://schemas.openxmlformats.org/officeDocument/2006/relationships/customXml" Target="../ink/ink80.xml"/><Relationship Id="rId217" Type="http://schemas.openxmlformats.org/officeDocument/2006/relationships/customXml" Target="../ink/ink108.xml"/><Relationship Id="rId399" Type="http://schemas.openxmlformats.org/officeDocument/2006/relationships/customXml" Target="../ink/ink199.xml"/><Relationship Id="rId259" Type="http://schemas.openxmlformats.org/officeDocument/2006/relationships/customXml" Target="../ink/ink129.xml"/><Relationship Id="rId424" Type="http://schemas.openxmlformats.org/officeDocument/2006/relationships/image" Target="../media/image213.png"/><Relationship Id="rId466" Type="http://schemas.openxmlformats.org/officeDocument/2006/relationships/image" Target="../media/image234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../media/image136.png"/><Relationship Id="rId326" Type="http://schemas.openxmlformats.org/officeDocument/2006/relationships/image" Target="../media/image164.png"/><Relationship Id="rId65" Type="http://schemas.openxmlformats.org/officeDocument/2006/relationships/customXml" Target="../ink/ink32.xml"/><Relationship Id="rId130" Type="http://schemas.openxmlformats.org/officeDocument/2006/relationships/image" Target="../media/image66.png"/><Relationship Id="rId368" Type="http://schemas.openxmlformats.org/officeDocument/2006/relationships/image" Target="../media/image185.png"/><Relationship Id="rId172" Type="http://schemas.openxmlformats.org/officeDocument/2006/relationships/image" Target="../media/image87.png"/><Relationship Id="rId228" Type="http://schemas.openxmlformats.org/officeDocument/2006/relationships/image" Target="../media/image115.png"/><Relationship Id="rId435" Type="http://schemas.openxmlformats.org/officeDocument/2006/relationships/customXml" Target="../ink/ink217.xml"/><Relationship Id="rId477" Type="http://schemas.openxmlformats.org/officeDocument/2006/relationships/customXml" Target="../ink/ink238.xml"/><Relationship Id="rId281" Type="http://schemas.openxmlformats.org/officeDocument/2006/relationships/customXml" Target="../ink/ink140.xml"/><Relationship Id="rId337" Type="http://schemas.openxmlformats.org/officeDocument/2006/relationships/customXml" Target="../ink/ink168.xml"/><Relationship Id="rId502" Type="http://schemas.openxmlformats.org/officeDocument/2006/relationships/image" Target="../media/image252.png"/><Relationship Id="rId34" Type="http://schemas.openxmlformats.org/officeDocument/2006/relationships/image" Target="../media/image18.png"/><Relationship Id="rId76" Type="http://schemas.openxmlformats.org/officeDocument/2006/relationships/image" Target="../media/image39.png"/><Relationship Id="rId141" Type="http://schemas.openxmlformats.org/officeDocument/2006/relationships/customXml" Target="../ink/ink70.xml"/><Relationship Id="rId379" Type="http://schemas.openxmlformats.org/officeDocument/2006/relationships/customXml" Target="../ink/ink189.xml"/><Relationship Id="rId7" Type="http://schemas.openxmlformats.org/officeDocument/2006/relationships/customXml" Target="../ink/ink3.xml"/><Relationship Id="rId183" Type="http://schemas.openxmlformats.org/officeDocument/2006/relationships/customXml" Target="../ink/ink91.xml"/><Relationship Id="rId239" Type="http://schemas.openxmlformats.org/officeDocument/2006/relationships/customXml" Target="../ink/ink119.xml"/><Relationship Id="rId390" Type="http://schemas.openxmlformats.org/officeDocument/2006/relationships/image" Target="../media/image196.png"/><Relationship Id="rId404" Type="http://schemas.openxmlformats.org/officeDocument/2006/relationships/image" Target="../media/image203.png"/><Relationship Id="rId446" Type="http://schemas.openxmlformats.org/officeDocument/2006/relationships/image" Target="../media/image224.png"/><Relationship Id="rId250" Type="http://schemas.openxmlformats.org/officeDocument/2006/relationships/image" Target="../media/image126.png"/><Relationship Id="rId292" Type="http://schemas.openxmlformats.org/officeDocument/2006/relationships/image" Target="../media/image147.png"/><Relationship Id="rId306" Type="http://schemas.openxmlformats.org/officeDocument/2006/relationships/image" Target="../media/image154.png"/><Relationship Id="rId488" Type="http://schemas.openxmlformats.org/officeDocument/2006/relationships/image" Target="../media/image245.png"/><Relationship Id="rId45" Type="http://schemas.openxmlformats.org/officeDocument/2006/relationships/customXml" Target="../ink/ink22.xml"/><Relationship Id="rId87" Type="http://schemas.openxmlformats.org/officeDocument/2006/relationships/customXml" Target="../ink/ink43.xml"/><Relationship Id="rId110" Type="http://schemas.openxmlformats.org/officeDocument/2006/relationships/image" Target="../media/image56.png"/><Relationship Id="rId348" Type="http://schemas.openxmlformats.org/officeDocument/2006/relationships/image" Target="../media/image175.png"/><Relationship Id="rId513" Type="http://schemas.openxmlformats.org/officeDocument/2006/relationships/customXml" Target="../ink/ink256.xml"/><Relationship Id="rId152" Type="http://schemas.openxmlformats.org/officeDocument/2006/relationships/image" Target="../media/image77.png"/><Relationship Id="rId194" Type="http://schemas.openxmlformats.org/officeDocument/2006/relationships/image" Target="../media/image98.png"/><Relationship Id="rId208" Type="http://schemas.openxmlformats.org/officeDocument/2006/relationships/image" Target="../media/image105.png"/><Relationship Id="rId415" Type="http://schemas.openxmlformats.org/officeDocument/2006/relationships/customXml" Target="../ink/ink207.xml"/><Relationship Id="rId457" Type="http://schemas.openxmlformats.org/officeDocument/2006/relationships/customXml" Target="../ink/ink228.xml"/><Relationship Id="rId261" Type="http://schemas.openxmlformats.org/officeDocument/2006/relationships/customXml" Target="../ink/ink130.xml"/><Relationship Id="rId499" Type="http://schemas.openxmlformats.org/officeDocument/2006/relationships/customXml" Target="../ink/ink249.xml"/><Relationship Id="rId14" Type="http://schemas.openxmlformats.org/officeDocument/2006/relationships/image" Target="../media/image8.png"/><Relationship Id="rId56" Type="http://schemas.openxmlformats.org/officeDocument/2006/relationships/image" Target="../media/image29.png"/><Relationship Id="rId317" Type="http://schemas.openxmlformats.org/officeDocument/2006/relationships/customXml" Target="../ink/ink158.xml"/><Relationship Id="rId359" Type="http://schemas.openxmlformats.org/officeDocument/2006/relationships/customXml" Target="../ink/ink179.xml"/><Relationship Id="rId524" Type="http://schemas.openxmlformats.org/officeDocument/2006/relationships/image" Target="../media/image263.png"/><Relationship Id="rId98" Type="http://schemas.openxmlformats.org/officeDocument/2006/relationships/image" Target="../media/image50.png"/><Relationship Id="rId121" Type="http://schemas.openxmlformats.org/officeDocument/2006/relationships/customXml" Target="../ink/ink60.xml"/><Relationship Id="rId163" Type="http://schemas.openxmlformats.org/officeDocument/2006/relationships/customXml" Target="../ink/ink81.xml"/><Relationship Id="rId219" Type="http://schemas.openxmlformats.org/officeDocument/2006/relationships/customXml" Target="../ink/ink109.xml"/><Relationship Id="rId370" Type="http://schemas.openxmlformats.org/officeDocument/2006/relationships/image" Target="../media/image186.png"/><Relationship Id="rId426" Type="http://schemas.openxmlformats.org/officeDocument/2006/relationships/image" Target="../media/image214.png"/><Relationship Id="rId230" Type="http://schemas.openxmlformats.org/officeDocument/2006/relationships/image" Target="../media/image116.png"/><Relationship Id="rId468" Type="http://schemas.openxmlformats.org/officeDocument/2006/relationships/image" Target="../media/image235.png"/><Relationship Id="rId25" Type="http://schemas.openxmlformats.org/officeDocument/2006/relationships/customXml" Target="../ink/ink12.xml"/><Relationship Id="rId67" Type="http://schemas.openxmlformats.org/officeDocument/2006/relationships/customXml" Target="../ink/ink33.xml"/><Relationship Id="rId272" Type="http://schemas.openxmlformats.org/officeDocument/2006/relationships/image" Target="../media/image137.png"/><Relationship Id="rId328" Type="http://schemas.openxmlformats.org/officeDocument/2006/relationships/image" Target="../media/image165.png"/><Relationship Id="rId132" Type="http://schemas.openxmlformats.org/officeDocument/2006/relationships/image" Target="../media/image67.png"/><Relationship Id="rId174" Type="http://schemas.openxmlformats.org/officeDocument/2006/relationships/image" Target="../media/image88.png"/><Relationship Id="rId381" Type="http://schemas.openxmlformats.org/officeDocument/2006/relationships/customXml" Target="../ink/ink190.xml"/><Relationship Id="rId241" Type="http://schemas.openxmlformats.org/officeDocument/2006/relationships/customXml" Target="../ink/ink120.xml"/><Relationship Id="rId437" Type="http://schemas.openxmlformats.org/officeDocument/2006/relationships/customXml" Target="../ink/ink218.xml"/><Relationship Id="rId479" Type="http://schemas.openxmlformats.org/officeDocument/2006/relationships/customXml" Target="../ink/ink239.xml"/><Relationship Id="rId36" Type="http://schemas.openxmlformats.org/officeDocument/2006/relationships/image" Target="../media/image1910.png"/><Relationship Id="rId283" Type="http://schemas.openxmlformats.org/officeDocument/2006/relationships/customXml" Target="../ink/ink141.xml"/><Relationship Id="rId339" Type="http://schemas.openxmlformats.org/officeDocument/2006/relationships/customXml" Target="../ink/ink169.xml"/><Relationship Id="rId490" Type="http://schemas.openxmlformats.org/officeDocument/2006/relationships/image" Target="../media/image246.png"/><Relationship Id="rId504" Type="http://schemas.openxmlformats.org/officeDocument/2006/relationships/image" Target="../media/image253.png"/><Relationship Id="rId78" Type="http://schemas.openxmlformats.org/officeDocument/2006/relationships/image" Target="../media/image40.png"/><Relationship Id="rId101" Type="http://schemas.openxmlformats.org/officeDocument/2006/relationships/customXml" Target="../ink/ink50.xml"/><Relationship Id="rId143" Type="http://schemas.openxmlformats.org/officeDocument/2006/relationships/customXml" Target="../ink/ink71.xml"/><Relationship Id="rId185" Type="http://schemas.openxmlformats.org/officeDocument/2006/relationships/customXml" Target="../ink/ink92.xml"/><Relationship Id="rId350" Type="http://schemas.openxmlformats.org/officeDocument/2006/relationships/image" Target="../media/image176.png"/><Relationship Id="rId406" Type="http://schemas.openxmlformats.org/officeDocument/2006/relationships/image" Target="../media/image204.png"/><Relationship Id="rId9" Type="http://schemas.openxmlformats.org/officeDocument/2006/relationships/customXml" Target="../ink/ink4.xml"/><Relationship Id="rId210" Type="http://schemas.openxmlformats.org/officeDocument/2006/relationships/image" Target="../media/image106.png"/><Relationship Id="rId392" Type="http://schemas.openxmlformats.org/officeDocument/2006/relationships/image" Target="../media/image197.png"/><Relationship Id="rId448" Type="http://schemas.openxmlformats.org/officeDocument/2006/relationships/image" Target="../media/image225.png"/><Relationship Id="rId252" Type="http://schemas.openxmlformats.org/officeDocument/2006/relationships/image" Target="../media/image127.png"/><Relationship Id="rId294" Type="http://schemas.openxmlformats.org/officeDocument/2006/relationships/image" Target="../media/image148.png"/><Relationship Id="rId308" Type="http://schemas.openxmlformats.org/officeDocument/2006/relationships/image" Target="../media/image155.png"/><Relationship Id="rId515" Type="http://schemas.openxmlformats.org/officeDocument/2006/relationships/customXml" Target="../ink/ink257.xml"/><Relationship Id="rId47" Type="http://schemas.openxmlformats.org/officeDocument/2006/relationships/customXml" Target="../ink/ink23.xml"/><Relationship Id="rId89" Type="http://schemas.openxmlformats.org/officeDocument/2006/relationships/customXml" Target="../ink/ink44.xml"/><Relationship Id="rId112" Type="http://schemas.openxmlformats.org/officeDocument/2006/relationships/image" Target="../media/image57.png"/><Relationship Id="rId154" Type="http://schemas.openxmlformats.org/officeDocument/2006/relationships/image" Target="../media/image78.png"/><Relationship Id="rId361" Type="http://schemas.openxmlformats.org/officeDocument/2006/relationships/customXml" Target="../ink/ink180.xml"/><Relationship Id="rId196" Type="http://schemas.openxmlformats.org/officeDocument/2006/relationships/image" Target="../media/image99.png"/><Relationship Id="rId417" Type="http://schemas.openxmlformats.org/officeDocument/2006/relationships/customXml" Target="../ink/ink208.xml"/><Relationship Id="rId459" Type="http://schemas.openxmlformats.org/officeDocument/2006/relationships/customXml" Target="../ink/ink229.xml"/><Relationship Id="rId16" Type="http://schemas.openxmlformats.org/officeDocument/2006/relationships/image" Target="../media/image9.png"/><Relationship Id="rId221" Type="http://schemas.openxmlformats.org/officeDocument/2006/relationships/customXml" Target="../ink/ink110.xml"/><Relationship Id="rId263" Type="http://schemas.openxmlformats.org/officeDocument/2006/relationships/customXml" Target="../ink/ink131.xml"/><Relationship Id="rId319" Type="http://schemas.openxmlformats.org/officeDocument/2006/relationships/customXml" Target="../ink/ink159.xml"/><Relationship Id="rId470" Type="http://schemas.openxmlformats.org/officeDocument/2006/relationships/image" Target="../media/image236.png"/><Relationship Id="rId526" Type="http://schemas.openxmlformats.org/officeDocument/2006/relationships/image" Target="../media/image264.png"/><Relationship Id="rId58" Type="http://schemas.openxmlformats.org/officeDocument/2006/relationships/image" Target="../media/image30.png"/><Relationship Id="rId123" Type="http://schemas.openxmlformats.org/officeDocument/2006/relationships/customXml" Target="../ink/ink61.xml"/><Relationship Id="rId330" Type="http://schemas.openxmlformats.org/officeDocument/2006/relationships/image" Target="../media/image166.png"/><Relationship Id="rId165" Type="http://schemas.openxmlformats.org/officeDocument/2006/relationships/customXml" Target="../ink/ink82.xml"/><Relationship Id="rId372" Type="http://schemas.openxmlformats.org/officeDocument/2006/relationships/image" Target="../media/image187.png"/><Relationship Id="rId428" Type="http://schemas.openxmlformats.org/officeDocument/2006/relationships/image" Target="../media/image215.png"/><Relationship Id="rId232" Type="http://schemas.openxmlformats.org/officeDocument/2006/relationships/image" Target="../media/image117.png"/><Relationship Id="rId274" Type="http://schemas.openxmlformats.org/officeDocument/2006/relationships/image" Target="../media/image138.png"/><Relationship Id="rId481" Type="http://schemas.openxmlformats.org/officeDocument/2006/relationships/customXml" Target="../ink/ink240.xml"/><Relationship Id="rId27" Type="http://schemas.openxmlformats.org/officeDocument/2006/relationships/customXml" Target="../ink/ink13.xml"/><Relationship Id="rId69" Type="http://schemas.openxmlformats.org/officeDocument/2006/relationships/customXml" Target="../ink/ink34.xml"/><Relationship Id="rId134" Type="http://schemas.openxmlformats.org/officeDocument/2006/relationships/image" Target="../media/image68.png"/><Relationship Id="rId80" Type="http://schemas.openxmlformats.org/officeDocument/2006/relationships/image" Target="../media/image41.png"/><Relationship Id="rId176" Type="http://schemas.openxmlformats.org/officeDocument/2006/relationships/image" Target="../media/image89.png"/><Relationship Id="rId341" Type="http://schemas.openxmlformats.org/officeDocument/2006/relationships/customXml" Target="../ink/ink170.xml"/><Relationship Id="rId383" Type="http://schemas.openxmlformats.org/officeDocument/2006/relationships/customXml" Target="../ink/ink191.xml"/><Relationship Id="rId439" Type="http://schemas.openxmlformats.org/officeDocument/2006/relationships/customXml" Target="../ink/ink219.xml"/><Relationship Id="rId201" Type="http://schemas.openxmlformats.org/officeDocument/2006/relationships/customXml" Target="../ink/ink100.xml"/><Relationship Id="rId243" Type="http://schemas.openxmlformats.org/officeDocument/2006/relationships/customXml" Target="../ink/ink121.xml"/><Relationship Id="rId285" Type="http://schemas.openxmlformats.org/officeDocument/2006/relationships/customXml" Target="../ink/ink142.xml"/><Relationship Id="rId450" Type="http://schemas.openxmlformats.org/officeDocument/2006/relationships/image" Target="../media/image226.png"/><Relationship Id="rId506" Type="http://schemas.openxmlformats.org/officeDocument/2006/relationships/image" Target="../media/image254.png"/><Relationship Id="rId38" Type="http://schemas.openxmlformats.org/officeDocument/2006/relationships/image" Target="../media/image2010.png"/><Relationship Id="rId103" Type="http://schemas.openxmlformats.org/officeDocument/2006/relationships/customXml" Target="../ink/ink51.xml"/><Relationship Id="rId310" Type="http://schemas.openxmlformats.org/officeDocument/2006/relationships/image" Target="../media/image156.png"/><Relationship Id="rId492" Type="http://schemas.openxmlformats.org/officeDocument/2006/relationships/image" Target="../media/image247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87" Type="http://schemas.openxmlformats.org/officeDocument/2006/relationships/customXml" Target="../ink/ink93.xml"/><Relationship Id="rId352" Type="http://schemas.openxmlformats.org/officeDocument/2006/relationships/image" Target="../media/image177.png"/><Relationship Id="rId394" Type="http://schemas.openxmlformats.org/officeDocument/2006/relationships/image" Target="../media/image198.png"/><Relationship Id="rId408" Type="http://schemas.openxmlformats.org/officeDocument/2006/relationships/image" Target="../media/image205.png"/><Relationship Id="rId212" Type="http://schemas.openxmlformats.org/officeDocument/2006/relationships/image" Target="../media/image107.png"/><Relationship Id="rId254" Type="http://schemas.openxmlformats.org/officeDocument/2006/relationships/image" Target="../media/image128.png"/><Relationship Id="rId49" Type="http://schemas.openxmlformats.org/officeDocument/2006/relationships/customXml" Target="../ink/ink24.xml"/><Relationship Id="rId114" Type="http://schemas.openxmlformats.org/officeDocument/2006/relationships/image" Target="../media/image58.png"/><Relationship Id="rId296" Type="http://schemas.openxmlformats.org/officeDocument/2006/relationships/image" Target="../media/image149.png"/><Relationship Id="rId461" Type="http://schemas.openxmlformats.org/officeDocument/2006/relationships/customXml" Target="../ink/ink230.xml"/><Relationship Id="rId517" Type="http://schemas.openxmlformats.org/officeDocument/2006/relationships/customXml" Target="../ink/ink258.xml"/><Relationship Id="rId60" Type="http://schemas.openxmlformats.org/officeDocument/2006/relationships/image" Target="../media/image31.png"/><Relationship Id="rId156" Type="http://schemas.openxmlformats.org/officeDocument/2006/relationships/image" Target="../media/image79.png"/><Relationship Id="rId198" Type="http://schemas.openxmlformats.org/officeDocument/2006/relationships/image" Target="../media/image100.png"/><Relationship Id="rId321" Type="http://schemas.openxmlformats.org/officeDocument/2006/relationships/customXml" Target="../ink/ink160.xml"/><Relationship Id="rId363" Type="http://schemas.openxmlformats.org/officeDocument/2006/relationships/customXml" Target="../ink/ink181.xml"/><Relationship Id="rId419" Type="http://schemas.openxmlformats.org/officeDocument/2006/relationships/customXml" Target="../ink/ink209.xml"/><Relationship Id="rId223" Type="http://schemas.openxmlformats.org/officeDocument/2006/relationships/customXml" Target="../ink/ink111.xml"/><Relationship Id="rId430" Type="http://schemas.openxmlformats.org/officeDocument/2006/relationships/image" Target="../media/image216.png"/><Relationship Id="rId18" Type="http://schemas.openxmlformats.org/officeDocument/2006/relationships/image" Target="../media/image10.png"/><Relationship Id="rId265" Type="http://schemas.openxmlformats.org/officeDocument/2006/relationships/customXml" Target="../ink/ink132.xml"/><Relationship Id="rId472" Type="http://schemas.openxmlformats.org/officeDocument/2006/relationships/image" Target="../media/image237.png"/><Relationship Id="rId528" Type="http://schemas.openxmlformats.org/officeDocument/2006/relationships/image" Target="../media/image265.png"/><Relationship Id="rId125" Type="http://schemas.openxmlformats.org/officeDocument/2006/relationships/customXml" Target="../ink/ink62.xml"/><Relationship Id="rId167" Type="http://schemas.openxmlformats.org/officeDocument/2006/relationships/customXml" Target="../ink/ink83.xml"/><Relationship Id="rId332" Type="http://schemas.openxmlformats.org/officeDocument/2006/relationships/image" Target="../media/image167.png"/><Relationship Id="rId374" Type="http://schemas.openxmlformats.org/officeDocument/2006/relationships/image" Target="../media/image188.png"/><Relationship Id="rId71" Type="http://schemas.openxmlformats.org/officeDocument/2006/relationships/customXml" Target="../ink/ink35.xml"/><Relationship Id="rId234" Type="http://schemas.openxmlformats.org/officeDocument/2006/relationships/image" Target="../media/image118.png"/><Relationship Id="rId2" Type="http://schemas.openxmlformats.org/officeDocument/2006/relationships/image" Target="../media/image20.png"/><Relationship Id="rId29" Type="http://schemas.openxmlformats.org/officeDocument/2006/relationships/customXml" Target="../ink/ink14.xml"/><Relationship Id="rId276" Type="http://schemas.openxmlformats.org/officeDocument/2006/relationships/image" Target="../media/image139.png"/><Relationship Id="rId441" Type="http://schemas.openxmlformats.org/officeDocument/2006/relationships/customXml" Target="../ink/ink220.xml"/><Relationship Id="rId483" Type="http://schemas.openxmlformats.org/officeDocument/2006/relationships/customXml" Target="../ink/ink241.xml"/><Relationship Id="rId40" Type="http://schemas.openxmlformats.org/officeDocument/2006/relationships/image" Target="../media/image21.png"/><Relationship Id="rId136" Type="http://schemas.openxmlformats.org/officeDocument/2006/relationships/image" Target="../media/image69.png"/><Relationship Id="rId178" Type="http://schemas.openxmlformats.org/officeDocument/2006/relationships/image" Target="../media/image90.png"/><Relationship Id="rId301" Type="http://schemas.openxmlformats.org/officeDocument/2006/relationships/customXml" Target="../ink/ink150.xml"/><Relationship Id="rId343" Type="http://schemas.openxmlformats.org/officeDocument/2006/relationships/customXml" Target="../ink/ink171.xml"/><Relationship Id="rId82" Type="http://schemas.openxmlformats.org/officeDocument/2006/relationships/image" Target="../media/image42.png"/><Relationship Id="rId203" Type="http://schemas.openxmlformats.org/officeDocument/2006/relationships/customXml" Target="../ink/ink101.xml"/><Relationship Id="rId385" Type="http://schemas.openxmlformats.org/officeDocument/2006/relationships/customXml" Target="../ink/ink192.xml"/><Relationship Id="rId245" Type="http://schemas.openxmlformats.org/officeDocument/2006/relationships/customXml" Target="../ink/ink122.xml"/><Relationship Id="rId287" Type="http://schemas.openxmlformats.org/officeDocument/2006/relationships/customXml" Target="../ink/ink143.xml"/><Relationship Id="rId410" Type="http://schemas.openxmlformats.org/officeDocument/2006/relationships/image" Target="../media/image206.png"/><Relationship Id="rId452" Type="http://schemas.openxmlformats.org/officeDocument/2006/relationships/image" Target="../media/image227.png"/><Relationship Id="rId494" Type="http://schemas.openxmlformats.org/officeDocument/2006/relationships/image" Target="../media/image248.png"/><Relationship Id="rId508" Type="http://schemas.openxmlformats.org/officeDocument/2006/relationships/image" Target="../media/image255.png"/><Relationship Id="rId105" Type="http://schemas.openxmlformats.org/officeDocument/2006/relationships/customXml" Target="../ink/ink52.xml"/><Relationship Id="rId147" Type="http://schemas.openxmlformats.org/officeDocument/2006/relationships/customXml" Target="../ink/ink73.xml"/><Relationship Id="rId312" Type="http://schemas.openxmlformats.org/officeDocument/2006/relationships/image" Target="../media/image157.png"/><Relationship Id="rId354" Type="http://schemas.openxmlformats.org/officeDocument/2006/relationships/image" Target="../media/image178.png"/><Relationship Id="rId51" Type="http://schemas.openxmlformats.org/officeDocument/2006/relationships/customXml" Target="../ink/ink25.xml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96" Type="http://schemas.openxmlformats.org/officeDocument/2006/relationships/image" Target="../media/image199.png"/><Relationship Id="rId214" Type="http://schemas.openxmlformats.org/officeDocument/2006/relationships/image" Target="../media/image108.png"/><Relationship Id="rId256" Type="http://schemas.openxmlformats.org/officeDocument/2006/relationships/image" Target="../media/image129.png"/><Relationship Id="rId298" Type="http://schemas.openxmlformats.org/officeDocument/2006/relationships/image" Target="../media/image150.png"/><Relationship Id="rId421" Type="http://schemas.openxmlformats.org/officeDocument/2006/relationships/customXml" Target="../ink/ink210.xml"/><Relationship Id="rId463" Type="http://schemas.openxmlformats.org/officeDocument/2006/relationships/customXml" Target="../ink/ink231.xml"/><Relationship Id="rId519" Type="http://schemas.openxmlformats.org/officeDocument/2006/relationships/customXml" Target="../ink/ink259.xml"/><Relationship Id="rId116" Type="http://schemas.openxmlformats.org/officeDocument/2006/relationships/image" Target="../media/image59.png"/><Relationship Id="rId158" Type="http://schemas.openxmlformats.org/officeDocument/2006/relationships/image" Target="../media/image80.png"/><Relationship Id="rId323" Type="http://schemas.openxmlformats.org/officeDocument/2006/relationships/customXml" Target="../ink/ink161.xml"/><Relationship Id="rId530" Type="http://schemas.openxmlformats.org/officeDocument/2006/relationships/image" Target="../media/image266.png"/><Relationship Id="rId20" Type="http://schemas.openxmlformats.org/officeDocument/2006/relationships/image" Target="../media/image1110.png"/><Relationship Id="rId62" Type="http://schemas.openxmlformats.org/officeDocument/2006/relationships/image" Target="../media/image32.png"/><Relationship Id="rId365" Type="http://schemas.openxmlformats.org/officeDocument/2006/relationships/customXml" Target="../ink/ink182.xml"/><Relationship Id="rId225" Type="http://schemas.openxmlformats.org/officeDocument/2006/relationships/customXml" Target="../ink/ink112.xml"/><Relationship Id="rId267" Type="http://schemas.openxmlformats.org/officeDocument/2006/relationships/customXml" Target="../ink/ink133.xml"/><Relationship Id="rId432" Type="http://schemas.openxmlformats.org/officeDocument/2006/relationships/image" Target="../media/image217.png"/><Relationship Id="rId474" Type="http://schemas.openxmlformats.org/officeDocument/2006/relationships/image" Target="../media/image238.png"/><Relationship Id="rId127" Type="http://schemas.openxmlformats.org/officeDocument/2006/relationships/customXml" Target="../ink/ink63.xml"/><Relationship Id="rId31" Type="http://schemas.openxmlformats.org/officeDocument/2006/relationships/customXml" Target="../ink/ink15.xml"/><Relationship Id="rId73" Type="http://schemas.openxmlformats.org/officeDocument/2006/relationships/customXml" Target="../ink/ink36.xml"/><Relationship Id="rId169" Type="http://schemas.openxmlformats.org/officeDocument/2006/relationships/customXml" Target="../ink/ink84.xml"/><Relationship Id="rId334" Type="http://schemas.openxmlformats.org/officeDocument/2006/relationships/image" Target="../media/image168.png"/><Relationship Id="rId376" Type="http://schemas.openxmlformats.org/officeDocument/2006/relationships/image" Target="../media/image189.png"/><Relationship Id="rId4" Type="http://schemas.openxmlformats.org/officeDocument/2006/relationships/image" Target="../media/image3.png"/><Relationship Id="rId180" Type="http://schemas.openxmlformats.org/officeDocument/2006/relationships/image" Target="../media/image91.png"/><Relationship Id="rId236" Type="http://schemas.openxmlformats.org/officeDocument/2006/relationships/image" Target="../media/image119.png"/><Relationship Id="rId278" Type="http://schemas.openxmlformats.org/officeDocument/2006/relationships/image" Target="../media/image140.png"/><Relationship Id="rId401" Type="http://schemas.openxmlformats.org/officeDocument/2006/relationships/customXml" Target="../ink/ink200.xml"/><Relationship Id="rId443" Type="http://schemas.openxmlformats.org/officeDocument/2006/relationships/customXml" Target="../ink/ink221.xml"/><Relationship Id="rId303" Type="http://schemas.openxmlformats.org/officeDocument/2006/relationships/customXml" Target="../ink/ink151.xml"/><Relationship Id="rId485" Type="http://schemas.openxmlformats.org/officeDocument/2006/relationships/customXml" Target="../ink/ink242.xml"/><Relationship Id="rId42" Type="http://schemas.openxmlformats.org/officeDocument/2006/relationships/image" Target="../media/image22.png"/><Relationship Id="rId84" Type="http://schemas.openxmlformats.org/officeDocument/2006/relationships/image" Target="../media/image43.png"/><Relationship Id="rId138" Type="http://schemas.openxmlformats.org/officeDocument/2006/relationships/image" Target="../media/image70.png"/><Relationship Id="rId345" Type="http://schemas.openxmlformats.org/officeDocument/2006/relationships/customXml" Target="../ink/ink172.xml"/><Relationship Id="rId387" Type="http://schemas.openxmlformats.org/officeDocument/2006/relationships/customXml" Target="../ink/ink193.xml"/><Relationship Id="rId510" Type="http://schemas.openxmlformats.org/officeDocument/2006/relationships/image" Target="../media/image256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412" Type="http://schemas.openxmlformats.org/officeDocument/2006/relationships/image" Target="../media/image207.png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454" Type="http://schemas.openxmlformats.org/officeDocument/2006/relationships/image" Target="../media/image228.png"/><Relationship Id="rId496" Type="http://schemas.openxmlformats.org/officeDocument/2006/relationships/image" Target="../media/image249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314" Type="http://schemas.openxmlformats.org/officeDocument/2006/relationships/image" Target="../media/image158.png"/><Relationship Id="rId356" Type="http://schemas.openxmlformats.org/officeDocument/2006/relationships/image" Target="../media/image179.png"/><Relationship Id="rId398" Type="http://schemas.openxmlformats.org/officeDocument/2006/relationships/image" Target="../media/image200.png"/><Relationship Id="rId521" Type="http://schemas.openxmlformats.org/officeDocument/2006/relationships/customXml" Target="../ink/ink260.xml"/><Relationship Id="rId95" Type="http://schemas.openxmlformats.org/officeDocument/2006/relationships/customXml" Target="../ink/ink47.xml"/><Relationship Id="rId160" Type="http://schemas.openxmlformats.org/officeDocument/2006/relationships/image" Target="../media/image81.png"/><Relationship Id="rId216" Type="http://schemas.openxmlformats.org/officeDocument/2006/relationships/image" Target="../media/image109.png"/><Relationship Id="rId423" Type="http://schemas.openxmlformats.org/officeDocument/2006/relationships/customXml" Target="../ink/ink211.xml"/><Relationship Id="rId258" Type="http://schemas.openxmlformats.org/officeDocument/2006/relationships/image" Target="../media/image130.png"/><Relationship Id="rId465" Type="http://schemas.openxmlformats.org/officeDocument/2006/relationships/customXml" Target="../ink/ink232.xml"/><Relationship Id="rId22" Type="http://schemas.openxmlformats.org/officeDocument/2006/relationships/image" Target="../media/image12.png"/><Relationship Id="rId64" Type="http://schemas.openxmlformats.org/officeDocument/2006/relationships/image" Target="../media/image33.png"/><Relationship Id="rId118" Type="http://schemas.openxmlformats.org/officeDocument/2006/relationships/image" Target="../media/image60.png"/><Relationship Id="rId325" Type="http://schemas.openxmlformats.org/officeDocument/2006/relationships/customXml" Target="../ink/ink162.xml"/><Relationship Id="rId367" Type="http://schemas.openxmlformats.org/officeDocument/2006/relationships/customXml" Target="../ink/ink183.xml"/><Relationship Id="rId532" Type="http://schemas.openxmlformats.org/officeDocument/2006/relationships/image" Target="../media/image267.png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434" Type="http://schemas.openxmlformats.org/officeDocument/2006/relationships/image" Target="../media/image218.png"/><Relationship Id="rId476" Type="http://schemas.openxmlformats.org/officeDocument/2006/relationships/image" Target="../media/image239.png"/><Relationship Id="rId33" Type="http://schemas.openxmlformats.org/officeDocument/2006/relationships/customXml" Target="../ink/ink16.xml"/><Relationship Id="rId129" Type="http://schemas.openxmlformats.org/officeDocument/2006/relationships/customXml" Target="../ink/ink64.xml"/><Relationship Id="rId280" Type="http://schemas.openxmlformats.org/officeDocument/2006/relationships/image" Target="../media/image141.png"/><Relationship Id="rId336" Type="http://schemas.openxmlformats.org/officeDocument/2006/relationships/image" Target="../media/image169.png"/><Relationship Id="rId501" Type="http://schemas.openxmlformats.org/officeDocument/2006/relationships/customXml" Target="../ink/ink250.xml"/><Relationship Id="rId75" Type="http://schemas.openxmlformats.org/officeDocument/2006/relationships/customXml" Target="../ink/ink37.xml"/><Relationship Id="rId140" Type="http://schemas.openxmlformats.org/officeDocument/2006/relationships/image" Target="../media/image71.png"/><Relationship Id="rId182" Type="http://schemas.openxmlformats.org/officeDocument/2006/relationships/image" Target="../media/image92.png"/><Relationship Id="rId378" Type="http://schemas.openxmlformats.org/officeDocument/2006/relationships/image" Target="../media/image190.png"/><Relationship Id="rId403" Type="http://schemas.openxmlformats.org/officeDocument/2006/relationships/customXml" Target="../ink/ink201.xml"/><Relationship Id="rId6" Type="http://schemas.openxmlformats.org/officeDocument/2006/relationships/image" Target="../media/image4.png"/><Relationship Id="rId238" Type="http://schemas.openxmlformats.org/officeDocument/2006/relationships/image" Target="../media/image120.png"/><Relationship Id="rId445" Type="http://schemas.openxmlformats.org/officeDocument/2006/relationships/customXml" Target="../ink/ink222.xml"/><Relationship Id="rId487" Type="http://schemas.openxmlformats.org/officeDocument/2006/relationships/customXml" Target="../ink/ink243.xml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347" Type="http://schemas.openxmlformats.org/officeDocument/2006/relationships/customXml" Target="../ink/ink173.xml"/><Relationship Id="rId512" Type="http://schemas.openxmlformats.org/officeDocument/2006/relationships/image" Target="../media/image257.png"/><Relationship Id="rId44" Type="http://schemas.openxmlformats.org/officeDocument/2006/relationships/image" Target="../media/image23.png"/><Relationship Id="rId86" Type="http://schemas.openxmlformats.org/officeDocument/2006/relationships/image" Target="../media/image44.png"/><Relationship Id="rId151" Type="http://schemas.openxmlformats.org/officeDocument/2006/relationships/customXml" Target="../ink/ink75.xml"/><Relationship Id="rId389" Type="http://schemas.openxmlformats.org/officeDocument/2006/relationships/customXml" Target="../ink/ink194.xm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Relationship Id="rId414" Type="http://schemas.openxmlformats.org/officeDocument/2006/relationships/image" Target="../media/image208.png"/><Relationship Id="rId456" Type="http://schemas.openxmlformats.org/officeDocument/2006/relationships/image" Target="../media/image229.png"/><Relationship Id="rId498" Type="http://schemas.openxmlformats.org/officeDocument/2006/relationships/image" Target="../media/image250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131.png"/><Relationship Id="rId316" Type="http://schemas.openxmlformats.org/officeDocument/2006/relationships/image" Target="../media/image159.png"/><Relationship Id="rId523" Type="http://schemas.openxmlformats.org/officeDocument/2006/relationships/customXml" Target="../ink/ink261.xml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120" Type="http://schemas.openxmlformats.org/officeDocument/2006/relationships/image" Target="../media/image61.png"/><Relationship Id="rId358" Type="http://schemas.openxmlformats.org/officeDocument/2006/relationships/image" Target="../media/image180.png"/><Relationship Id="rId162" Type="http://schemas.openxmlformats.org/officeDocument/2006/relationships/image" Target="../media/image82.png"/><Relationship Id="rId218" Type="http://schemas.openxmlformats.org/officeDocument/2006/relationships/image" Target="../media/image110.png"/><Relationship Id="rId425" Type="http://schemas.openxmlformats.org/officeDocument/2006/relationships/customXml" Target="../ink/ink212.xml"/><Relationship Id="rId467" Type="http://schemas.openxmlformats.org/officeDocument/2006/relationships/customXml" Target="../ink/ink233.xml"/><Relationship Id="rId271" Type="http://schemas.openxmlformats.org/officeDocument/2006/relationships/customXml" Target="../ink/ink135.xml"/><Relationship Id="rId24" Type="http://schemas.openxmlformats.org/officeDocument/2006/relationships/image" Target="../media/image1310.png"/><Relationship Id="rId66" Type="http://schemas.openxmlformats.org/officeDocument/2006/relationships/image" Target="../media/image34.png"/><Relationship Id="rId131" Type="http://schemas.openxmlformats.org/officeDocument/2006/relationships/customXml" Target="../ink/ink65.xml"/><Relationship Id="rId327" Type="http://schemas.openxmlformats.org/officeDocument/2006/relationships/customXml" Target="../ink/ink163.xml"/><Relationship Id="rId369" Type="http://schemas.openxmlformats.org/officeDocument/2006/relationships/customXml" Target="../ink/ink184.xml"/><Relationship Id="rId173" Type="http://schemas.openxmlformats.org/officeDocument/2006/relationships/customXml" Target="../ink/ink86.xml"/><Relationship Id="rId229" Type="http://schemas.openxmlformats.org/officeDocument/2006/relationships/customXml" Target="../ink/ink114.xml"/><Relationship Id="rId380" Type="http://schemas.openxmlformats.org/officeDocument/2006/relationships/image" Target="../media/image191.png"/><Relationship Id="rId436" Type="http://schemas.openxmlformats.org/officeDocument/2006/relationships/image" Target="../media/image219.png"/><Relationship Id="rId240" Type="http://schemas.openxmlformats.org/officeDocument/2006/relationships/image" Target="../media/image121.png"/><Relationship Id="rId478" Type="http://schemas.openxmlformats.org/officeDocument/2006/relationships/image" Target="../media/image240.png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image" Target="../media/image51.png"/><Relationship Id="rId282" Type="http://schemas.openxmlformats.org/officeDocument/2006/relationships/image" Target="../media/image142.png"/><Relationship Id="rId338" Type="http://schemas.openxmlformats.org/officeDocument/2006/relationships/image" Target="../media/image170.png"/><Relationship Id="rId503" Type="http://schemas.openxmlformats.org/officeDocument/2006/relationships/customXml" Target="../ink/ink251.xml"/><Relationship Id="rId8" Type="http://schemas.openxmlformats.org/officeDocument/2006/relationships/image" Target="../media/image5.png"/><Relationship Id="rId142" Type="http://schemas.openxmlformats.org/officeDocument/2006/relationships/image" Target="../media/image72.png"/><Relationship Id="rId184" Type="http://schemas.openxmlformats.org/officeDocument/2006/relationships/image" Target="../media/image93.png"/><Relationship Id="rId391" Type="http://schemas.openxmlformats.org/officeDocument/2006/relationships/customXml" Target="../ink/ink195.xml"/><Relationship Id="rId405" Type="http://schemas.openxmlformats.org/officeDocument/2006/relationships/customXml" Target="../ink/ink202.xml"/><Relationship Id="rId447" Type="http://schemas.openxmlformats.org/officeDocument/2006/relationships/customXml" Target="../ink/ink223.xml"/><Relationship Id="rId251" Type="http://schemas.openxmlformats.org/officeDocument/2006/relationships/customXml" Target="../ink/ink125.xml"/><Relationship Id="rId489" Type="http://schemas.openxmlformats.org/officeDocument/2006/relationships/customXml" Target="../ink/ink244.xml"/><Relationship Id="rId46" Type="http://schemas.openxmlformats.org/officeDocument/2006/relationships/image" Target="../media/image24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349" Type="http://schemas.openxmlformats.org/officeDocument/2006/relationships/customXml" Target="../ink/ink174.xml"/><Relationship Id="rId514" Type="http://schemas.openxmlformats.org/officeDocument/2006/relationships/image" Target="../media/image258.png"/><Relationship Id="rId88" Type="http://schemas.openxmlformats.org/officeDocument/2006/relationships/image" Target="../media/image45.png"/><Relationship Id="rId111" Type="http://schemas.openxmlformats.org/officeDocument/2006/relationships/customXml" Target="../ink/ink55.xml"/><Relationship Id="rId153" Type="http://schemas.openxmlformats.org/officeDocument/2006/relationships/customXml" Target="../ink/ink76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360" Type="http://schemas.openxmlformats.org/officeDocument/2006/relationships/image" Target="../media/image181.png"/><Relationship Id="rId416" Type="http://schemas.openxmlformats.org/officeDocument/2006/relationships/image" Target="../media/image209.png"/><Relationship Id="rId220" Type="http://schemas.openxmlformats.org/officeDocument/2006/relationships/image" Target="../media/image111.png"/><Relationship Id="rId458" Type="http://schemas.openxmlformats.org/officeDocument/2006/relationships/image" Target="../media/image230.png"/><Relationship Id="rId15" Type="http://schemas.openxmlformats.org/officeDocument/2006/relationships/customXml" Target="../ink/ink7.xml"/><Relationship Id="rId57" Type="http://schemas.openxmlformats.org/officeDocument/2006/relationships/customXml" Target="../ink/ink28.xml"/><Relationship Id="rId262" Type="http://schemas.openxmlformats.org/officeDocument/2006/relationships/image" Target="../media/image132.png"/><Relationship Id="rId318" Type="http://schemas.openxmlformats.org/officeDocument/2006/relationships/image" Target="../media/image160.png"/><Relationship Id="rId525" Type="http://schemas.openxmlformats.org/officeDocument/2006/relationships/customXml" Target="../ink/ink262.xml"/><Relationship Id="rId99" Type="http://schemas.openxmlformats.org/officeDocument/2006/relationships/customXml" Target="../ink/ink49.xml"/><Relationship Id="rId122" Type="http://schemas.openxmlformats.org/officeDocument/2006/relationships/image" Target="../media/image62.png"/><Relationship Id="rId164" Type="http://schemas.openxmlformats.org/officeDocument/2006/relationships/image" Target="../media/image83.png"/><Relationship Id="rId371" Type="http://schemas.openxmlformats.org/officeDocument/2006/relationships/customXml" Target="../ink/ink185.xml"/><Relationship Id="rId427" Type="http://schemas.openxmlformats.org/officeDocument/2006/relationships/customXml" Target="../ink/ink213.xml"/><Relationship Id="rId469" Type="http://schemas.openxmlformats.org/officeDocument/2006/relationships/customXml" Target="../ink/ink234.xml"/><Relationship Id="rId26" Type="http://schemas.openxmlformats.org/officeDocument/2006/relationships/image" Target="../media/image1410.png"/><Relationship Id="rId231" Type="http://schemas.openxmlformats.org/officeDocument/2006/relationships/customXml" Target="../ink/ink115.xml"/><Relationship Id="rId273" Type="http://schemas.openxmlformats.org/officeDocument/2006/relationships/customXml" Target="../ink/ink136.xml"/><Relationship Id="rId329" Type="http://schemas.openxmlformats.org/officeDocument/2006/relationships/customXml" Target="../ink/ink164.xml"/><Relationship Id="rId480" Type="http://schemas.openxmlformats.org/officeDocument/2006/relationships/image" Target="../media/image241.png"/><Relationship Id="rId68" Type="http://schemas.openxmlformats.org/officeDocument/2006/relationships/image" Target="../media/image35.png"/><Relationship Id="rId133" Type="http://schemas.openxmlformats.org/officeDocument/2006/relationships/customXml" Target="../ink/ink66.xml"/><Relationship Id="rId175" Type="http://schemas.openxmlformats.org/officeDocument/2006/relationships/customXml" Target="../ink/ink87.xml"/><Relationship Id="rId340" Type="http://schemas.openxmlformats.org/officeDocument/2006/relationships/image" Target="../media/image171.png"/><Relationship Id="rId200" Type="http://schemas.openxmlformats.org/officeDocument/2006/relationships/image" Target="../media/image101.png"/><Relationship Id="rId382" Type="http://schemas.openxmlformats.org/officeDocument/2006/relationships/image" Target="../media/image192.png"/><Relationship Id="rId438" Type="http://schemas.openxmlformats.org/officeDocument/2006/relationships/image" Target="../media/image220.png"/><Relationship Id="rId242" Type="http://schemas.openxmlformats.org/officeDocument/2006/relationships/image" Target="../media/image122.png"/><Relationship Id="rId284" Type="http://schemas.openxmlformats.org/officeDocument/2006/relationships/image" Target="../media/image143.png"/><Relationship Id="rId491" Type="http://schemas.openxmlformats.org/officeDocument/2006/relationships/customXml" Target="../ink/ink245.xml"/><Relationship Id="rId505" Type="http://schemas.openxmlformats.org/officeDocument/2006/relationships/customXml" Target="../ink/ink252.xml"/><Relationship Id="rId37" Type="http://schemas.openxmlformats.org/officeDocument/2006/relationships/customXml" Target="../ink/ink18.xml"/><Relationship Id="rId79" Type="http://schemas.openxmlformats.org/officeDocument/2006/relationships/customXml" Target="../ink/ink39.xml"/><Relationship Id="rId102" Type="http://schemas.openxmlformats.org/officeDocument/2006/relationships/image" Target="../media/image52.png"/><Relationship Id="rId144" Type="http://schemas.openxmlformats.org/officeDocument/2006/relationships/image" Target="../media/image73.png"/><Relationship Id="rId90" Type="http://schemas.openxmlformats.org/officeDocument/2006/relationships/image" Target="../media/image46.png"/><Relationship Id="rId186" Type="http://schemas.openxmlformats.org/officeDocument/2006/relationships/image" Target="../media/image94.png"/><Relationship Id="rId351" Type="http://schemas.openxmlformats.org/officeDocument/2006/relationships/customXml" Target="../ink/ink175.xml"/><Relationship Id="rId393" Type="http://schemas.openxmlformats.org/officeDocument/2006/relationships/customXml" Target="../ink/ink196.xml"/><Relationship Id="rId407" Type="http://schemas.openxmlformats.org/officeDocument/2006/relationships/customXml" Target="../ink/ink203.xml"/><Relationship Id="rId449" Type="http://schemas.openxmlformats.org/officeDocument/2006/relationships/customXml" Target="../ink/ink224.xml"/><Relationship Id="rId211" Type="http://schemas.openxmlformats.org/officeDocument/2006/relationships/customXml" Target="../ink/ink105.xml"/><Relationship Id="rId253" Type="http://schemas.openxmlformats.org/officeDocument/2006/relationships/customXml" Target="../ink/ink126.xml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460" Type="http://schemas.openxmlformats.org/officeDocument/2006/relationships/image" Target="../media/image231.png"/><Relationship Id="rId516" Type="http://schemas.openxmlformats.org/officeDocument/2006/relationships/image" Target="../media/image259.png"/><Relationship Id="rId48" Type="http://schemas.openxmlformats.org/officeDocument/2006/relationships/image" Target="../media/image25.png"/><Relationship Id="rId113" Type="http://schemas.openxmlformats.org/officeDocument/2006/relationships/customXml" Target="../ink/ink56.xml"/><Relationship Id="rId320" Type="http://schemas.openxmlformats.org/officeDocument/2006/relationships/image" Target="../media/image161.png"/><Relationship Id="rId155" Type="http://schemas.openxmlformats.org/officeDocument/2006/relationships/customXml" Target="../ink/ink77.xml"/><Relationship Id="rId197" Type="http://schemas.openxmlformats.org/officeDocument/2006/relationships/customXml" Target="../ink/ink98.xml"/><Relationship Id="rId362" Type="http://schemas.openxmlformats.org/officeDocument/2006/relationships/image" Target="../media/image182.png"/><Relationship Id="rId418" Type="http://schemas.openxmlformats.org/officeDocument/2006/relationships/image" Target="../media/image210.png"/><Relationship Id="rId222" Type="http://schemas.openxmlformats.org/officeDocument/2006/relationships/image" Target="../media/image112.png"/><Relationship Id="rId264" Type="http://schemas.openxmlformats.org/officeDocument/2006/relationships/image" Target="../media/image133.png"/><Relationship Id="rId471" Type="http://schemas.openxmlformats.org/officeDocument/2006/relationships/customXml" Target="../ink/ink235.xml"/><Relationship Id="rId17" Type="http://schemas.openxmlformats.org/officeDocument/2006/relationships/customXml" Target="../ink/ink8.xml"/><Relationship Id="rId59" Type="http://schemas.openxmlformats.org/officeDocument/2006/relationships/customXml" Target="../ink/ink29.xml"/><Relationship Id="rId124" Type="http://schemas.openxmlformats.org/officeDocument/2006/relationships/image" Target="../media/image63.png"/><Relationship Id="rId527" Type="http://schemas.openxmlformats.org/officeDocument/2006/relationships/customXml" Target="../ink/ink263.xml"/><Relationship Id="rId70" Type="http://schemas.openxmlformats.org/officeDocument/2006/relationships/image" Target="../media/image36.png"/><Relationship Id="rId166" Type="http://schemas.openxmlformats.org/officeDocument/2006/relationships/image" Target="../media/image84.png"/><Relationship Id="rId331" Type="http://schemas.openxmlformats.org/officeDocument/2006/relationships/customXml" Target="../ink/ink165.xml"/><Relationship Id="rId373" Type="http://schemas.openxmlformats.org/officeDocument/2006/relationships/customXml" Target="../ink/ink186.xml"/><Relationship Id="rId429" Type="http://schemas.openxmlformats.org/officeDocument/2006/relationships/customXml" Target="../ink/ink214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16.xml"/><Relationship Id="rId440" Type="http://schemas.openxmlformats.org/officeDocument/2006/relationships/image" Target="../media/image221.png"/><Relationship Id="rId28" Type="http://schemas.openxmlformats.org/officeDocument/2006/relationships/image" Target="../media/image1510.png"/><Relationship Id="rId275" Type="http://schemas.openxmlformats.org/officeDocument/2006/relationships/customXml" Target="../ink/ink137.xml"/><Relationship Id="rId300" Type="http://schemas.openxmlformats.org/officeDocument/2006/relationships/image" Target="../media/image151.png"/><Relationship Id="rId482" Type="http://schemas.openxmlformats.org/officeDocument/2006/relationships/image" Target="../media/image242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77" Type="http://schemas.openxmlformats.org/officeDocument/2006/relationships/customXml" Target="../ink/ink88.xml"/><Relationship Id="rId342" Type="http://schemas.openxmlformats.org/officeDocument/2006/relationships/image" Target="../media/image172.png"/><Relationship Id="rId384" Type="http://schemas.openxmlformats.org/officeDocument/2006/relationships/image" Target="../media/image193.png"/><Relationship Id="rId202" Type="http://schemas.openxmlformats.org/officeDocument/2006/relationships/image" Target="../media/image102.png"/><Relationship Id="rId244" Type="http://schemas.openxmlformats.org/officeDocument/2006/relationships/image" Target="../media/image123.png"/><Relationship Id="rId39" Type="http://schemas.openxmlformats.org/officeDocument/2006/relationships/customXml" Target="../ink/ink19.xml"/><Relationship Id="rId286" Type="http://schemas.openxmlformats.org/officeDocument/2006/relationships/image" Target="../media/image144.png"/><Relationship Id="rId451" Type="http://schemas.openxmlformats.org/officeDocument/2006/relationships/customXml" Target="../ink/ink225.xml"/><Relationship Id="rId493" Type="http://schemas.openxmlformats.org/officeDocument/2006/relationships/customXml" Target="../ink/ink246.xml"/><Relationship Id="rId507" Type="http://schemas.openxmlformats.org/officeDocument/2006/relationships/customXml" Target="../ink/ink253.xml"/><Relationship Id="rId50" Type="http://schemas.openxmlformats.org/officeDocument/2006/relationships/image" Target="../media/image26.png"/><Relationship Id="rId104" Type="http://schemas.openxmlformats.org/officeDocument/2006/relationships/image" Target="../media/image53.png"/><Relationship Id="rId146" Type="http://schemas.openxmlformats.org/officeDocument/2006/relationships/image" Target="../media/image74.png"/><Relationship Id="rId188" Type="http://schemas.openxmlformats.org/officeDocument/2006/relationships/image" Target="../media/image95.png"/><Relationship Id="rId311" Type="http://schemas.openxmlformats.org/officeDocument/2006/relationships/customXml" Target="../ink/ink155.xml"/><Relationship Id="rId353" Type="http://schemas.openxmlformats.org/officeDocument/2006/relationships/customXml" Target="../ink/ink176.xml"/><Relationship Id="rId395" Type="http://schemas.openxmlformats.org/officeDocument/2006/relationships/customXml" Target="../ink/ink197.xml"/><Relationship Id="rId409" Type="http://schemas.openxmlformats.org/officeDocument/2006/relationships/customXml" Target="../ink/ink204.xml"/><Relationship Id="rId92" Type="http://schemas.openxmlformats.org/officeDocument/2006/relationships/image" Target="../media/image47.png"/><Relationship Id="rId213" Type="http://schemas.openxmlformats.org/officeDocument/2006/relationships/customXml" Target="../ink/ink106.xml"/><Relationship Id="rId420" Type="http://schemas.openxmlformats.org/officeDocument/2006/relationships/image" Target="../media/image211.png"/><Relationship Id="rId255" Type="http://schemas.openxmlformats.org/officeDocument/2006/relationships/customXml" Target="../ink/ink127.xml"/><Relationship Id="rId297" Type="http://schemas.openxmlformats.org/officeDocument/2006/relationships/customXml" Target="../ink/ink148.xml"/><Relationship Id="rId462" Type="http://schemas.openxmlformats.org/officeDocument/2006/relationships/image" Target="../media/image232.png"/><Relationship Id="rId518" Type="http://schemas.openxmlformats.org/officeDocument/2006/relationships/image" Target="../media/image260.png"/><Relationship Id="rId115" Type="http://schemas.openxmlformats.org/officeDocument/2006/relationships/customXml" Target="../ink/ink57.xml"/><Relationship Id="rId157" Type="http://schemas.openxmlformats.org/officeDocument/2006/relationships/customXml" Target="../ink/ink78.xml"/><Relationship Id="rId322" Type="http://schemas.openxmlformats.org/officeDocument/2006/relationships/image" Target="../media/image162.png"/><Relationship Id="rId364" Type="http://schemas.openxmlformats.org/officeDocument/2006/relationships/image" Target="../media/image183.png"/><Relationship Id="rId61" Type="http://schemas.openxmlformats.org/officeDocument/2006/relationships/customXml" Target="../ink/ink30.xml"/><Relationship Id="rId199" Type="http://schemas.openxmlformats.org/officeDocument/2006/relationships/customXml" Target="../ink/ink99.xml"/><Relationship Id="rId19" Type="http://schemas.openxmlformats.org/officeDocument/2006/relationships/customXml" Target="../ink/ink9.xml"/><Relationship Id="rId224" Type="http://schemas.openxmlformats.org/officeDocument/2006/relationships/image" Target="../media/image113.png"/><Relationship Id="rId266" Type="http://schemas.openxmlformats.org/officeDocument/2006/relationships/image" Target="../media/image134.png"/><Relationship Id="rId431" Type="http://schemas.openxmlformats.org/officeDocument/2006/relationships/customXml" Target="../ink/ink215.xml"/><Relationship Id="rId473" Type="http://schemas.openxmlformats.org/officeDocument/2006/relationships/customXml" Target="../ink/ink236.xml"/><Relationship Id="rId529" Type="http://schemas.openxmlformats.org/officeDocument/2006/relationships/customXml" Target="../ink/ink264.xml"/><Relationship Id="rId30" Type="http://schemas.openxmlformats.org/officeDocument/2006/relationships/image" Target="../media/image16.png"/><Relationship Id="rId126" Type="http://schemas.openxmlformats.org/officeDocument/2006/relationships/image" Target="../media/image64.png"/><Relationship Id="rId168" Type="http://schemas.openxmlformats.org/officeDocument/2006/relationships/image" Target="../media/image85.png"/><Relationship Id="rId333" Type="http://schemas.openxmlformats.org/officeDocument/2006/relationships/customXml" Target="../ink/ink166.xml"/><Relationship Id="rId72" Type="http://schemas.openxmlformats.org/officeDocument/2006/relationships/image" Target="../media/image37.png"/><Relationship Id="rId375" Type="http://schemas.openxmlformats.org/officeDocument/2006/relationships/customXml" Target="../ink/ink187.xml"/><Relationship Id="rId3" Type="http://schemas.openxmlformats.org/officeDocument/2006/relationships/customXml" Target="../ink/ink1.xml"/><Relationship Id="rId235" Type="http://schemas.openxmlformats.org/officeDocument/2006/relationships/customXml" Target="../ink/ink117.xml"/><Relationship Id="rId277" Type="http://schemas.openxmlformats.org/officeDocument/2006/relationships/customXml" Target="../ink/ink138.xml"/><Relationship Id="rId400" Type="http://schemas.openxmlformats.org/officeDocument/2006/relationships/image" Target="../media/image201.png"/><Relationship Id="rId442" Type="http://schemas.openxmlformats.org/officeDocument/2006/relationships/image" Target="../media/image222.png"/><Relationship Id="rId484" Type="http://schemas.openxmlformats.org/officeDocument/2006/relationships/image" Target="../media/image243.png"/><Relationship Id="rId137" Type="http://schemas.openxmlformats.org/officeDocument/2006/relationships/customXml" Target="../ink/ink68.xml"/><Relationship Id="rId302" Type="http://schemas.openxmlformats.org/officeDocument/2006/relationships/image" Target="../media/image152.png"/><Relationship Id="rId344" Type="http://schemas.openxmlformats.org/officeDocument/2006/relationships/image" Target="../media/image173.png"/><Relationship Id="rId41" Type="http://schemas.openxmlformats.org/officeDocument/2006/relationships/customXml" Target="../ink/ink20.xml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386" Type="http://schemas.openxmlformats.org/officeDocument/2006/relationships/image" Target="../media/image194.png"/><Relationship Id="rId190" Type="http://schemas.openxmlformats.org/officeDocument/2006/relationships/image" Target="../media/image96.png"/><Relationship Id="rId204" Type="http://schemas.openxmlformats.org/officeDocument/2006/relationships/image" Target="../media/image103.png"/><Relationship Id="rId246" Type="http://schemas.openxmlformats.org/officeDocument/2006/relationships/image" Target="../media/image124.png"/><Relationship Id="rId288" Type="http://schemas.openxmlformats.org/officeDocument/2006/relationships/image" Target="../media/image145.png"/><Relationship Id="rId411" Type="http://schemas.openxmlformats.org/officeDocument/2006/relationships/customXml" Target="../ink/ink205.xml"/><Relationship Id="rId453" Type="http://schemas.openxmlformats.org/officeDocument/2006/relationships/customXml" Target="../ink/ink226.xml"/><Relationship Id="rId509" Type="http://schemas.openxmlformats.org/officeDocument/2006/relationships/customXml" Target="../ink/ink254.xml"/><Relationship Id="rId106" Type="http://schemas.openxmlformats.org/officeDocument/2006/relationships/image" Target="../media/image54.png"/><Relationship Id="rId313" Type="http://schemas.openxmlformats.org/officeDocument/2006/relationships/customXml" Target="../ink/ink156.xml"/><Relationship Id="rId495" Type="http://schemas.openxmlformats.org/officeDocument/2006/relationships/customXml" Target="../ink/ink247.xml"/><Relationship Id="rId10" Type="http://schemas.openxmlformats.org/officeDocument/2006/relationships/image" Target="../media/image6.png"/><Relationship Id="rId52" Type="http://schemas.openxmlformats.org/officeDocument/2006/relationships/image" Target="../media/image27.png"/><Relationship Id="rId94" Type="http://schemas.openxmlformats.org/officeDocument/2006/relationships/image" Target="../media/image48.png"/><Relationship Id="rId148" Type="http://schemas.openxmlformats.org/officeDocument/2006/relationships/image" Target="../media/image75.png"/><Relationship Id="rId355" Type="http://schemas.openxmlformats.org/officeDocument/2006/relationships/customXml" Target="../ink/ink177.xml"/><Relationship Id="rId397" Type="http://schemas.openxmlformats.org/officeDocument/2006/relationships/customXml" Target="../ink/ink198.xml"/><Relationship Id="rId520" Type="http://schemas.openxmlformats.org/officeDocument/2006/relationships/image" Target="../media/image261.png"/><Relationship Id="rId215" Type="http://schemas.openxmlformats.org/officeDocument/2006/relationships/customXml" Target="../ink/ink107.xml"/><Relationship Id="rId257" Type="http://schemas.openxmlformats.org/officeDocument/2006/relationships/customXml" Target="../ink/ink128.xml"/><Relationship Id="rId422" Type="http://schemas.openxmlformats.org/officeDocument/2006/relationships/image" Target="../media/image212.png"/><Relationship Id="rId464" Type="http://schemas.openxmlformats.org/officeDocument/2006/relationships/image" Target="../media/image233.png"/><Relationship Id="rId299" Type="http://schemas.openxmlformats.org/officeDocument/2006/relationships/customXml" Target="../ink/ink149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366" Type="http://schemas.openxmlformats.org/officeDocument/2006/relationships/image" Target="../media/image184.png"/><Relationship Id="rId226" Type="http://schemas.openxmlformats.org/officeDocument/2006/relationships/image" Target="../media/image114.png"/><Relationship Id="rId433" Type="http://schemas.openxmlformats.org/officeDocument/2006/relationships/customXml" Target="../ink/ink216.xml"/><Relationship Id="rId74" Type="http://schemas.openxmlformats.org/officeDocument/2006/relationships/image" Target="../media/image38.png"/><Relationship Id="rId377" Type="http://schemas.openxmlformats.org/officeDocument/2006/relationships/customXml" Target="../ink/ink188.xml"/><Relationship Id="rId500" Type="http://schemas.openxmlformats.org/officeDocument/2006/relationships/image" Target="../media/image2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hyperlink" Target="https://www.arduino.cc/reference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afruit.github.io/arduino-board-index/package_adafruit_index.js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e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og.com/media/en/technical-documentation/data-sheets/DS18B20.pdf" TargetMode="External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5048-EDFA-4954-1434-1A654B3E73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 to Arduino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2E99D-04D4-2572-F86D-C4939FF929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CryoSkills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Pilot Course</a:t>
            </a:r>
          </a:p>
          <a:p>
            <a:r>
              <a:rPr lang="en-GB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</a:t>
            </a:r>
            <a:r>
              <a:rPr lang="en-GB" baseline="30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GB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February 2024</a:t>
            </a:r>
            <a:endParaRPr lang="en-GB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86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E120-BB73-C66E-D298-EC7C76F7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5E3F9-4205-7C6C-34F7-A8494DFA5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825625"/>
            <a:ext cx="10861431" cy="4351338"/>
          </a:xfrm>
        </p:spPr>
        <p:txBody>
          <a:bodyPr>
            <a:normAutofit/>
          </a:bodyPr>
          <a:lstStyle/>
          <a:p>
            <a:pPr algn="l"/>
            <a:r>
              <a:rPr lang="en-GB" sz="22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Digital sensors rely on Serial Communication Protocols </a:t>
            </a:r>
            <a:r>
              <a:rPr lang="en-GB" sz="220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to send data</a:t>
            </a:r>
            <a:endParaRPr lang="en-GB" sz="2200" b="1" i="0" dirty="0">
              <a:solidFill>
                <a:srgbClr val="374146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GB" sz="22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The most common serial communication protocols are </a:t>
            </a:r>
            <a:r>
              <a:rPr lang="en-GB" sz="22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UART, SPI &amp; I²C</a:t>
            </a:r>
            <a:r>
              <a:rPr lang="en-GB" sz="22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r>
              <a:rPr lang="en-GB" sz="22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The </a:t>
            </a:r>
            <a:r>
              <a:rPr lang="en-GB" sz="22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UART</a:t>
            </a:r>
            <a:r>
              <a:rPr lang="en-GB" sz="22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 protocol is used to send data between a computer and microcontroller boards, such as uploading a new program, or reading data directly from a board.</a:t>
            </a:r>
          </a:p>
          <a:p>
            <a:pPr algn="l"/>
            <a:r>
              <a:rPr lang="en-GB" sz="22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The </a:t>
            </a:r>
            <a:r>
              <a:rPr lang="en-GB" sz="22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SPI and I²C </a:t>
            </a:r>
            <a:r>
              <a:rPr lang="en-GB" sz="22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protocols are used for communication between both internal and external components.</a:t>
            </a:r>
          </a:p>
          <a:p>
            <a:pPr algn="l"/>
            <a:r>
              <a:rPr lang="en-GB" sz="22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I²C</a:t>
            </a:r>
            <a:r>
              <a:rPr lang="en-GB" sz="22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 protocol</a:t>
            </a:r>
            <a:r>
              <a:rPr lang="en-GB" sz="2200" dirty="0">
                <a:solidFill>
                  <a:srgbClr val="374146"/>
                </a:solidFill>
                <a:latin typeface="Open Sans" panose="020B0606030504020204" pitchFamily="34" charset="0"/>
              </a:rPr>
              <a:t> allows </a:t>
            </a:r>
            <a:r>
              <a:rPr lang="en-GB" sz="22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several sensors to be connected on the same pin</a:t>
            </a:r>
            <a:r>
              <a:rPr lang="en-GB" sz="22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, and retrieve the data accurately. Each device has an address that we need to specify in the program, which we use when making data requests.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45590-0142-FB91-57F5-149F7B19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FCA50-B94E-FF1D-38D9-ED3FB68A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D990B-89EF-3D5B-E1B2-7878A63D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66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8889-7690-5DC0-90EB-794BD34A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Arduino Programming Language</a:t>
            </a:r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3D53B-4C49-39C0-801A-43DE0CD2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07E5CC9-E964-9CCE-3C1A-0D6F365307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35852"/>
            <a:ext cx="9585499" cy="123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off </a:t>
            </a:r>
            <a:r>
              <a:rPr lang="en-GB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C/C++ language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374146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Arduino project, a program is referred to as a "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sketch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</a:t>
            </a:r>
          </a:p>
          <a:p>
            <a:pPr algn="ctr">
              <a:lnSpc>
                <a:spcPct val="10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sketch is a file that you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 your program inside</a:t>
            </a:r>
          </a:p>
          <a:p>
            <a:pPr algn="ctr">
              <a:lnSpc>
                <a:spcPct val="100000"/>
              </a:lnSpc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has 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extension, and is always stored in a folder of the same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2FE3A-5219-474E-E5BE-A90212EBC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198"/>
          <a:stretch/>
        </p:blipFill>
        <p:spPr>
          <a:xfrm>
            <a:off x="3111610" y="3212122"/>
            <a:ext cx="5038678" cy="287068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9D4EE5-59D1-065F-3EBF-905B7550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33621-47FD-47FC-F4B1-F22270C3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0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D516B-7E39-E14C-063D-F7381B75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366DE-D903-5F25-9646-7C004808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AC2E4-4F18-B556-B345-5DD5F4C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12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80598-13D9-2522-C154-4D6B6F7D0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06" b="3131"/>
          <a:stretch/>
        </p:blipFill>
        <p:spPr>
          <a:xfrm>
            <a:off x="298580" y="27644"/>
            <a:ext cx="5383256" cy="63287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5087D47-2610-7C6C-4B7E-5E47EB93866F}"/>
                  </a:ext>
                </a:extLst>
              </p14:cNvPr>
              <p14:cNvContentPartPr/>
              <p14:nvPr/>
            </p14:nvContentPartPr>
            <p14:xfrm>
              <a:off x="1131928" y="443990"/>
              <a:ext cx="3907080" cy="391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5087D47-2610-7C6C-4B7E-5E47EB9386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5808" y="437870"/>
                <a:ext cx="3919320" cy="40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B467468A-5E15-D0E1-0734-D72FFB6EDF92}"/>
              </a:ext>
            </a:extLst>
          </p:cNvPr>
          <p:cNvGrpSpPr/>
          <p:nvPr/>
        </p:nvGrpSpPr>
        <p:grpSpPr>
          <a:xfrm>
            <a:off x="8914048" y="210710"/>
            <a:ext cx="476280" cy="259200"/>
            <a:chOff x="8914048" y="210710"/>
            <a:chExt cx="47628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29FD97-DAA1-F076-7403-69190CD8AC6B}"/>
                    </a:ext>
                  </a:extLst>
                </p14:cNvPr>
                <p14:cNvContentPartPr/>
                <p14:nvPr/>
              </p14:nvContentPartPr>
              <p14:xfrm>
                <a:off x="8914048" y="248150"/>
                <a:ext cx="258120" cy="197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29FD97-DAA1-F076-7403-69190CD8AC6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07928" y="242030"/>
                  <a:ext cx="270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7B9D1C-1154-3663-306F-8F90B20DF413}"/>
                    </a:ext>
                  </a:extLst>
                </p14:cNvPr>
                <p14:cNvContentPartPr/>
                <p14:nvPr/>
              </p14:nvContentPartPr>
              <p14:xfrm>
                <a:off x="9212488" y="270110"/>
                <a:ext cx="61560" cy="19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7B9D1C-1154-3663-306F-8F90B20DF4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06368" y="263990"/>
                  <a:ext cx="73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CB6652-4A33-778A-BC85-E4E08196ED1C}"/>
                    </a:ext>
                  </a:extLst>
                </p14:cNvPr>
                <p14:cNvContentPartPr/>
                <p14:nvPr/>
              </p14:nvContentPartPr>
              <p14:xfrm>
                <a:off x="9223648" y="210710"/>
                <a:ext cx="157320" cy="6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CB6652-4A33-778A-BC85-E4E08196ED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17528" y="204590"/>
                  <a:ext cx="169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7EAAAF8-7664-AC3A-AAAA-0D1F15A082C8}"/>
                    </a:ext>
                  </a:extLst>
                </p14:cNvPr>
                <p14:cNvContentPartPr/>
                <p14:nvPr/>
              </p14:nvContentPartPr>
              <p14:xfrm>
                <a:off x="9236608" y="361190"/>
                <a:ext cx="153720" cy="14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7EAAAF8-7664-AC3A-AAAA-0D1F15A082C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30488" y="355070"/>
                  <a:ext cx="16596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7818AE-B058-478F-013F-15A6D9CB39D8}"/>
              </a:ext>
            </a:extLst>
          </p:cNvPr>
          <p:cNvGrpSpPr/>
          <p:nvPr/>
        </p:nvGrpSpPr>
        <p:grpSpPr>
          <a:xfrm>
            <a:off x="9701728" y="248870"/>
            <a:ext cx="1213560" cy="240840"/>
            <a:chOff x="9701728" y="248870"/>
            <a:chExt cx="121356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4C91D9-B9FD-BFED-1CF8-A7249014FCD6}"/>
                    </a:ext>
                  </a:extLst>
                </p14:cNvPr>
                <p14:cNvContentPartPr/>
                <p14:nvPr/>
              </p14:nvContentPartPr>
              <p14:xfrm>
                <a:off x="9701728" y="266870"/>
                <a:ext cx="193320" cy="203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4C91D9-B9FD-BFED-1CF8-A7249014FCD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695608" y="260750"/>
                  <a:ext cx="205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1805FB-8F9B-30E6-A2DD-140D6E8F4D1A}"/>
                    </a:ext>
                  </a:extLst>
                </p14:cNvPr>
                <p14:cNvContentPartPr/>
                <p14:nvPr/>
              </p14:nvContentPartPr>
              <p14:xfrm>
                <a:off x="9977848" y="290270"/>
                <a:ext cx="165240" cy="16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1805FB-8F9B-30E6-A2DD-140D6E8F4D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71728" y="284150"/>
                  <a:ext cx="177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4D970F8-F10C-3995-8BD9-B9F30470E701}"/>
                    </a:ext>
                  </a:extLst>
                </p14:cNvPr>
                <p14:cNvContentPartPr/>
                <p14:nvPr/>
              </p14:nvContentPartPr>
              <p14:xfrm>
                <a:off x="10205368" y="274790"/>
                <a:ext cx="190800" cy="213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4D970F8-F10C-3995-8BD9-B9F30470E7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99248" y="268670"/>
                  <a:ext cx="203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46285E-964E-01C0-AA82-18DB14AC8751}"/>
                    </a:ext>
                  </a:extLst>
                </p14:cNvPr>
                <p14:cNvContentPartPr/>
                <p14:nvPr/>
              </p14:nvContentPartPr>
              <p14:xfrm>
                <a:off x="10423168" y="305030"/>
                <a:ext cx="24480" cy="159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46285E-964E-01C0-AA82-18DB14AC875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17048" y="298910"/>
                  <a:ext cx="36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34CD57-5561-C97F-8494-59456EE193FF}"/>
                    </a:ext>
                  </a:extLst>
                </p14:cNvPr>
                <p14:cNvContentPartPr/>
                <p14:nvPr/>
              </p14:nvContentPartPr>
              <p14:xfrm>
                <a:off x="10536208" y="284150"/>
                <a:ext cx="25560" cy="159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34CD57-5561-C97F-8494-59456EE193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530088" y="278030"/>
                  <a:ext cx="37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12C2FD-95A9-261C-D1A0-C856ACCB4508}"/>
                    </a:ext>
                  </a:extLst>
                </p14:cNvPr>
                <p14:cNvContentPartPr/>
                <p14:nvPr/>
              </p14:nvContentPartPr>
              <p14:xfrm>
                <a:off x="10547728" y="248870"/>
                <a:ext cx="118440" cy="141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12C2FD-95A9-261C-D1A0-C856ACCB45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41608" y="242750"/>
                  <a:ext cx="130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DAC83D-56F6-F386-3E39-2C4D7F6D2E71}"/>
                    </a:ext>
                  </a:extLst>
                </p14:cNvPr>
                <p14:cNvContentPartPr/>
                <p14:nvPr/>
              </p14:nvContentPartPr>
              <p14:xfrm>
                <a:off x="10714048" y="294950"/>
                <a:ext cx="84240" cy="194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DDAC83D-56F6-F386-3E39-2C4D7F6D2E7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707928" y="288830"/>
                  <a:ext cx="96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111980-A8FB-56CE-946B-969480FDA75D}"/>
                    </a:ext>
                  </a:extLst>
                </p14:cNvPr>
                <p14:cNvContentPartPr/>
                <p14:nvPr/>
              </p14:nvContentPartPr>
              <p14:xfrm>
                <a:off x="10681648" y="288830"/>
                <a:ext cx="233640" cy="3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111980-A8FB-56CE-946B-969480FDA75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75528" y="282710"/>
                  <a:ext cx="24588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1F1C13C-316D-EA90-AF58-B474ABA6B0D3}"/>
              </a:ext>
            </a:extLst>
          </p:cNvPr>
          <p:cNvGrpSpPr/>
          <p:nvPr/>
        </p:nvGrpSpPr>
        <p:grpSpPr>
          <a:xfrm>
            <a:off x="5234488" y="216110"/>
            <a:ext cx="3414960" cy="583560"/>
            <a:chOff x="5234488" y="216110"/>
            <a:chExt cx="341496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E3BC87-CD1D-5114-1713-0FD0FCFE422C}"/>
                    </a:ext>
                  </a:extLst>
                </p14:cNvPr>
                <p14:cNvContentPartPr/>
                <p14:nvPr/>
              </p14:nvContentPartPr>
              <p14:xfrm>
                <a:off x="5970328" y="416990"/>
                <a:ext cx="29160" cy="196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E3BC87-CD1D-5114-1713-0FD0FCFE422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64208" y="410870"/>
                  <a:ext cx="41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A0CCC7-4420-E6F4-2CF9-1837389CDDAA}"/>
                    </a:ext>
                  </a:extLst>
                </p14:cNvPr>
                <p14:cNvContentPartPr/>
                <p14:nvPr/>
              </p14:nvContentPartPr>
              <p14:xfrm>
                <a:off x="5950888" y="311510"/>
                <a:ext cx="210600" cy="363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A0CCC7-4420-E6F4-2CF9-1837389CDDA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44768" y="305390"/>
                  <a:ext cx="2228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F074BE-6828-ED47-FE39-066A787ABAE0}"/>
                    </a:ext>
                  </a:extLst>
                </p14:cNvPr>
                <p14:cNvContentPartPr/>
                <p14:nvPr/>
              </p14:nvContentPartPr>
              <p14:xfrm>
                <a:off x="6198568" y="345710"/>
                <a:ext cx="247680" cy="240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F074BE-6828-ED47-FE39-066A787ABAE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92448" y="339590"/>
                  <a:ext cx="259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F03FEC-81B8-58F8-E72F-B46EA25C53B2}"/>
                    </a:ext>
                  </a:extLst>
                </p14:cNvPr>
                <p14:cNvContentPartPr/>
                <p14:nvPr/>
              </p14:nvContentPartPr>
              <p14:xfrm>
                <a:off x="6221968" y="454430"/>
                <a:ext cx="176040" cy="6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F03FEC-81B8-58F8-E72F-B46EA25C53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15848" y="448310"/>
                  <a:ext cx="188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5AB13E-8022-D262-D791-1573AAE996F4}"/>
                    </a:ext>
                  </a:extLst>
                </p14:cNvPr>
                <p14:cNvContentPartPr/>
                <p14:nvPr/>
              </p14:nvContentPartPr>
              <p14:xfrm>
                <a:off x="6166888" y="308990"/>
                <a:ext cx="250200" cy="8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5AB13E-8022-D262-D791-1573AAE996F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60768" y="302870"/>
                  <a:ext cx="262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5DBF16-2D2E-69FB-9614-5CAAB303FAB3}"/>
                    </a:ext>
                  </a:extLst>
                </p14:cNvPr>
                <p14:cNvContentPartPr/>
                <p14:nvPr/>
              </p14:nvContentPartPr>
              <p14:xfrm>
                <a:off x="6473968" y="284870"/>
                <a:ext cx="293760" cy="302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5DBF16-2D2E-69FB-9614-5CAAB303FAB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67848" y="278750"/>
                  <a:ext cx="306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372EB9-F416-C975-A306-767D88E82843}"/>
                    </a:ext>
                  </a:extLst>
                </p14:cNvPr>
                <p14:cNvContentPartPr/>
                <p14:nvPr/>
              </p14:nvContentPartPr>
              <p14:xfrm>
                <a:off x="6851608" y="274070"/>
                <a:ext cx="190080" cy="25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372EB9-F416-C975-A306-767D88E8284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45488" y="267950"/>
                  <a:ext cx="202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E685A7-B4C1-C4FC-0252-7B7FD029BFFE}"/>
                    </a:ext>
                  </a:extLst>
                </p14:cNvPr>
                <p14:cNvContentPartPr/>
                <p14:nvPr/>
              </p14:nvContentPartPr>
              <p14:xfrm>
                <a:off x="7052128" y="240230"/>
                <a:ext cx="226800" cy="263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E685A7-B4C1-C4FC-0252-7B7FD029BFF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46008" y="234110"/>
                  <a:ext cx="2390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87066E-74B8-EE64-A8D5-0DA49E394BCB}"/>
                    </a:ext>
                  </a:extLst>
                </p14:cNvPr>
                <p14:cNvContentPartPr/>
                <p14:nvPr/>
              </p14:nvContentPartPr>
              <p14:xfrm>
                <a:off x="7323568" y="296030"/>
                <a:ext cx="61560" cy="18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87066E-74B8-EE64-A8D5-0DA49E394BC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17448" y="289910"/>
                  <a:ext cx="73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D3ABC3-FEC0-00FC-C0A4-F2EBA5CA7CB4}"/>
                    </a:ext>
                  </a:extLst>
                </p14:cNvPr>
                <p14:cNvContentPartPr/>
                <p14:nvPr/>
              </p14:nvContentPartPr>
              <p14:xfrm>
                <a:off x="7458208" y="250310"/>
                <a:ext cx="101160" cy="227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D3ABC3-FEC0-00FC-C0A4-F2EBA5CA7CB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52088" y="244190"/>
                  <a:ext cx="1134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4ECD9A-C2E7-47CD-030B-EE084A8CA96C}"/>
                    </a:ext>
                  </a:extLst>
                </p14:cNvPr>
                <p14:cNvContentPartPr/>
                <p14:nvPr/>
              </p14:nvContentPartPr>
              <p14:xfrm>
                <a:off x="7496368" y="238070"/>
                <a:ext cx="137160" cy="177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4ECD9A-C2E7-47CD-030B-EE084A8CA96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90248" y="231950"/>
                  <a:ext cx="149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6292D4-9998-A4E2-F5B1-DDFAD3D3FFE8}"/>
                    </a:ext>
                  </a:extLst>
                </p14:cNvPr>
                <p14:cNvContentPartPr/>
                <p14:nvPr/>
              </p14:nvContentPartPr>
              <p14:xfrm>
                <a:off x="7713808" y="239150"/>
                <a:ext cx="150840" cy="223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6292D4-9998-A4E2-F5B1-DDFAD3D3FFE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07688" y="233030"/>
                  <a:ext cx="163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E77641-2136-4534-196F-2178E1691EBA}"/>
                    </a:ext>
                  </a:extLst>
                </p14:cNvPr>
                <p14:cNvContentPartPr/>
                <p14:nvPr/>
              </p14:nvContentPartPr>
              <p14:xfrm>
                <a:off x="7945648" y="271550"/>
                <a:ext cx="73800" cy="21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E77641-2136-4534-196F-2178E1691EB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39528" y="265430"/>
                  <a:ext cx="86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04240E-8806-CB6B-236D-A522CC7B98BE}"/>
                    </a:ext>
                  </a:extLst>
                </p14:cNvPr>
                <p14:cNvContentPartPr/>
                <p14:nvPr/>
              </p14:nvContentPartPr>
              <p14:xfrm>
                <a:off x="8083888" y="233030"/>
                <a:ext cx="252720" cy="239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04240E-8806-CB6B-236D-A522CC7B98B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77768" y="226910"/>
                  <a:ext cx="264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D84A5D-9AE0-030C-4BD8-6634440519D7}"/>
                    </a:ext>
                  </a:extLst>
                </p14:cNvPr>
                <p14:cNvContentPartPr/>
                <p14:nvPr/>
              </p14:nvContentPartPr>
              <p14:xfrm>
                <a:off x="8385208" y="216110"/>
                <a:ext cx="264240" cy="217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D84A5D-9AE0-030C-4BD8-6634440519D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79088" y="209990"/>
                  <a:ext cx="276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3F10A4-F644-CFF6-79E5-69BCE58BDAC5}"/>
                    </a:ext>
                  </a:extLst>
                </p14:cNvPr>
                <p14:cNvContentPartPr/>
                <p14:nvPr/>
              </p14:nvContentPartPr>
              <p14:xfrm>
                <a:off x="5276248" y="536870"/>
                <a:ext cx="615960" cy="98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3F10A4-F644-CFF6-79E5-69BCE58BDAC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70128" y="530750"/>
                  <a:ext cx="628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7CC6C2B-D98A-22C1-20E4-C363ADEC7BC9}"/>
                    </a:ext>
                  </a:extLst>
                </p14:cNvPr>
                <p14:cNvContentPartPr/>
                <p14:nvPr/>
              </p14:nvContentPartPr>
              <p14:xfrm>
                <a:off x="5234488" y="461990"/>
                <a:ext cx="238680" cy="337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7CC6C2B-D98A-22C1-20E4-C363ADEC7BC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28368" y="455870"/>
                  <a:ext cx="25092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CB486C8-24BA-1042-AE63-3A7C0A182513}"/>
              </a:ext>
            </a:extLst>
          </p:cNvPr>
          <p:cNvGrpSpPr/>
          <p:nvPr/>
        </p:nvGrpSpPr>
        <p:grpSpPr>
          <a:xfrm>
            <a:off x="6538408" y="948710"/>
            <a:ext cx="2008440" cy="347760"/>
            <a:chOff x="6538408" y="948710"/>
            <a:chExt cx="200844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11C6B3-F44A-6D34-347B-A08220B56A13}"/>
                    </a:ext>
                  </a:extLst>
                </p14:cNvPr>
                <p14:cNvContentPartPr/>
                <p14:nvPr/>
              </p14:nvContentPartPr>
              <p14:xfrm>
                <a:off x="6538408" y="1055270"/>
                <a:ext cx="133200" cy="241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11C6B3-F44A-6D34-347B-A08220B56A1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32288" y="1049150"/>
                  <a:ext cx="145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0CBB2FF-2354-0F75-7A69-2DA26513B317}"/>
                    </a:ext>
                  </a:extLst>
                </p14:cNvPr>
                <p14:cNvContentPartPr/>
                <p14:nvPr/>
              </p14:nvContentPartPr>
              <p14:xfrm>
                <a:off x="6701488" y="1043390"/>
                <a:ext cx="76680" cy="23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0CBB2FF-2354-0F75-7A69-2DA26513B31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95368" y="1037270"/>
                  <a:ext cx="88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679DF1E-5A28-6709-0A25-F798EF548753}"/>
                    </a:ext>
                  </a:extLst>
                </p14:cNvPr>
                <p14:cNvContentPartPr/>
                <p14:nvPr/>
              </p14:nvContentPartPr>
              <p14:xfrm>
                <a:off x="6839728" y="1083350"/>
                <a:ext cx="51120" cy="142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679DF1E-5A28-6709-0A25-F798EF54875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33608" y="1077230"/>
                  <a:ext cx="63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745263-0C24-CED1-5737-1D9E1ECC7A18}"/>
                    </a:ext>
                  </a:extLst>
                </p14:cNvPr>
                <p14:cNvContentPartPr/>
                <p14:nvPr/>
              </p14:nvContentPartPr>
              <p14:xfrm>
                <a:off x="6844768" y="1003070"/>
                <a:ext cx="223200" cy="285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745263-0C24-CED1-5737-1D9E1ECC7A1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38648" y="996950"/>
                  <a:ext cx="235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5022EA5-13FC-382E-6A16-DA4795309000}"/>
                    </a:ext>
                  </a:extLst>
                </p14:cNvPr>
                <p14:cNvContentPartPr/>
                <p14:nvPr/>
              </p14:nvContentPartPr>
              <p14:xfrm>
                <a:off x="7107208" y="990830"/>
                <a:ext cx="271800" cy="241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5022EA5-13FC-382E-6A16-DA479530900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101088" y="984710"/>
                  <a:ext cx="2840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1C936A5-2192-CD7F-8DCA-472AF8480EE4}"/>
                    </a:ext>
                  </a:extLst>
                </p14:cNvPr>
                <p14:cNvContentPartPr/>
                <p14:nvPr/>
              </p14:nvContentPartPr>
              <p14:xfrm>
                <a:off x="7424008" y="1017830"/>
                <a:ext cx="133200" cy="192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1C936A5-2192-CD7F-8DCA-472AF8480EE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17888" y="1011710"/>
                  <a:ext cx="145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BD6F903-5792-8341-892B-9A2DAFB46430}"/>
                    </a:ext>
                  </a:extLst>
                </p14:cNvPr>
                <p14:cNvContentPartPr/>
                <p14:nvPr/>
              </p14:nvContentPartPr>
              <p14:xfrm>
                <a:off x="7449568" y="1141310"/>
                <a:ext cx="66240" cy="5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BD6F903-5792-8341-892B-9A2DAFB4643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43448" y="1135190"/>
                  <a:ext cx="784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7B19B5-F020-B4CF-8685-7D0F27E3E2D6}"/>
                    </a:ext>
                  </a:extLst>
                </p14:cNvPr>
                <p14:cNvContentPartPr/>
                <p14:nvPr/>
              </p14:nvContentPartPr>
              <p14:xfrm>
                <a:off x="7607968" y="968510"/>
                <a:ext cx="227880" cy="235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7B19B5-F020-B4CF-8685-7D0F27E3E2D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01848" y="962390"/>
                  <a:ext cx="240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907774D-B936-5C08-54D2-FCE86C57F667}"/>
                    </a:ext>
                  </a:extLst>
                </p14:cNvPr>
                <p14:cNvContentPartPr/>
                <p14:nvPr/>
              </p14:nvContentPartPr>
              <p14:xfrm>
                <a:off x="7902088" y="995870"/>
                <a:ext cx="46800" cy="225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907774D-B936-5C08-54D2-FCE86C57F6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95968" y="989750"/>
                  <a:ext cx="59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9649FF4-38EF-F0CA-4A56-2078418E0C5B}"/>
                    </a:ext>
                  </a:extLst>
                </p14:cNvPr>
                <p14:cNvContentPartPr/>
                <p14:nvPr/>
              </p14:nvContentPartPr>
              <p14:xfrm>
                <a:off x="8029888" y="964190"/>
                <a:ext cx="219960" cy="229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9649FF4-38EF-F0CA-4A56-2078418E0C5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23768" y="958070"/>
                  <a:ext cx="232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997D102-FAA9-0F86-5391-1D7D7B253239}"/>
                    </a:ext>
                  </a:extLst>
                </p14:cNvPr>
                <p14:cNvContentPartPr/>
                <p14:nvPr/>
              </p14:nvContentPartPr>
              <p14:xfrm>
                <a:off x="8060128" y="1058510"/>
                <a:ext cx="126360" cy="41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997D102-FAA9-0F86-5391-1D7D7B25323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054008" y="1052390"/>
                  <a:ext cx="138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C89FFDC-6EF2-7888-D713-CB6CEED6700B}"/>
                    </a:ext>
                  </a:extLst>
                </p14:cNvPr>
                <p14:cNvContentPartPr/>
                <p14:nvPr/>
              </p14:nvContentPartPr>
              <p14:xfrm>
                <a:off x="7991368" y="975350"/>
                <a:ext cx="175680" cy="36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C89FFDC-6EF2-7888-D713-CB6CEED6700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85248" y="969230"/>
                  <a:ext cx="187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6D842CE-B3A0-7E20-760F-F433DA4E0DFA}"/>
                    </a:ext>
                  </a:extLst>
                </p14:cNvPr>
                <p14:cNvContentPartPr/>
                <p14:nvPr/>
              </p14:nvContentPartPr>
              <p14:xfrm>
                <a:off x="8296288" y="948710"/>
                <a:ext cx="250560" cy="266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6D842CE-B3A0-7E20-760F-F433DA4E0DF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90168" y="942590"/>
                  <a:ext cx="26280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0DD0691-5D26-B007-28A2-E06093124D6A}"/>
              </a:ext>
            </a:extLst>
          </p:cNvPr>
          <p:cNvGrpSpPr/>
          <p:nvPr/>
        </p:nvGrpSpPr>
        <p:grpSpPr>
          <a:xfrm>
            <a:off x="3670288" y="1580870"/>
            <a:ext cx="583920" cy="276120"/>
            <a:chOff x="3670288" y="1580870"/>
            <a:chExt cx="58392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C86F08D-2714-BF31-4500-52F5470BF690}"/>
                    </a:ext>
                  </a:extLst>
                </p14:cNvPr>
                <p14:cNvContentPartPr/>
                <p14:nvPr/>
              </p14:nvContentPartPr>
              <p14:xfrm>
                <a:off x="3677128" y="1709750"/>
                <a:ext cx="577080" cy="29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C86F08D-2714-BF31-4500-52F5470BF69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671008" y="1703630"/>
                  <a:ext cx="5893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A3C3AF3-556E-B78B-8968-68C21C6A53D8}"/>
                    </a:ext>
                  </a:extLst>
                </p14:cNvPr>
                <p14:cNvContentPartPr/>
                <p14:nvPr/>
              </p14:nvContentPartPr>
              <p14:xfrm>
                <a:off x="3670288" y="1580870"/>
                <a:ext cx="154080" cy="276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A3C3AF3-556E-B78B-8968-68C21C6A53D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64168" y="1574750"/>
                  <a:ext cx="16632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C9D338D-C090-5A72-30A1-5C6BE131D3EE}"/>
              </a:ext>
            </a:extLst>
          </p:cNvPr>
          <p:cNvGrpSpPr/>
          <p:nvPr/>
        </p:nvGrpSpPr>
        <p:grpSpPr>
          <a:xfrm>
            <a:off x="4487128" y="1630550"/>
            <a:ext cx="590400" cy="198000"/>
            <a:chOff x="4487128" y="1630550"/>
            <a:chExt cx="59040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F89B7E8-6909-202D-3A48-0AE4D1A859D3}"/>
                    </a:ext>
                  </a:extLst>
                </p14:cNvPr>
                <p14:cNvContentPartPr/>
                <p14:nvPr/>
              </p14:nvContentPartPr>
              <p14:xfrm>
                <a:off x="4487128" y="1638110"/>
                <a:ext cx="145800" cy="188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F89B7E8-6909-202D-3A48-0AE4D1A859D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81008" y="1631990"/>
                  <a:ext cx="158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CC77AB6-B950-338A-ACA1-60A5F49C7F07}"/>
                    </a:ext>
                  </a:extLst>
                </p14:cNvPr>
                <p14:cNvContentPartPr/>
                <p14:nvPr/>
              </p14:nvContentPartPr>
              <p14:xfrm>
                <a:off x="4704928" y="1665470"/>
                <a:ext cx="157680" cy="163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CC77AB6-B950-338A-ACA1-60A5F49C7F0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98808" y="1659350"/>
                  <a:ext cx="169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96B5C00-D335-877E-23BF-21416B5DD6D3}"/>
                    </a:ext>
                  </a:extLst>
                </p14:cNvPr>
                <p14:cNvContentPartPr/>
                <p14:nvPr/>
              </p14:nvContentPartPr>
              <p14:xfrm>
                <a:off x="4722568" y="1735310"/>
                <a:ext cx="91440" cy="2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96B5C00-D335-877E-23BF-21416B5DD6D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16448" y="1729190"/>
                  <a:ext cx="103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929AD9B-616B-B358-0E10-C76F10760D6F}"/>
                    </a:ext>
                  </a:extLst>
                </p14:cNvPr>
                <p14:cNvContentPartPr/>
                <p14:nvPr/>
              </p14:nvContentPartPr>
              <p14:xfrm>
                <a:off x="4684408" y="1645310"/>
                <a:ext cx="152640" cy="54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929AD9B-616B-B358-0E10-C76F10760D6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678288" y="1639190"/>
                  <a:ext cx="164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8E28116-E780-7A89-D021-48298F85F961}"/>
                    </a:ext>
                  </a:extLst>
                </p14:cNvPr>
                <p14:cNvContentPartPr/>
                <p14:nvPr/>
              </p14:nvContentPartPr>
              <p14:xfrm>
                <a:off x="5005888" y="1638110"/>
                <a:ext cx="65160" cy="156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8E28116-E780-7A89-D021-48298F85F9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99768" y="1631990"/>
                  <a:ext cx="77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BE828EB-32B6-533D-7DA1-F8236C26C88A}"/>
                    </a:ext>
                  </a:extLst>
                </p14:cNvPr>
                <p14:cNvContentPartPr/>
                <p14:nvPr/>
              </p14:nvContentPartPr>
              <p14:xfrm>
                <a:off x="4882768" y="1630550"/>
                <a:ext cx="194760" cy="52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BE828EB-32B6-533D-7DA1-F8236C26C88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76648" y="1624430"/>
                  <a:ext cx="2070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526F084-EACE-58C5-5265-FF2B922EA0CC}"/>
              </a:ext>
            </a:extLst>
          </p:cNvPr>
          <p:cNvGrpSpPr/>
          <p:nvPr/>
        </p:nvGrpSpPr>
        <p:grpSpPr>
          <a:xfrm>
            <a:off x="5291728" y="1626590"/>
            <a:ext cx="368280" cy="229680"/>
            <a:chOff x="5291728" y="1626590"/>
            <a:chExt cx="36828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D6F555C-709E-DAE5-CE7E-AA068AE10A77}"/>
                    </a:ext>
                  </a:extLst>
                </p14:cNvPr>
                <p14:cNvContentPartPr/>
                <p14:nvPr/>
              </p14:nvContentPartPr>
              <p14:xfrm>
                <a:off x="5291728" y="1647110"/>
                <a:ext cx="154440" cy="155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D6F555C-709E-DAE5-CE7E-AA068AE10A7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85608" y="1640990"/>
                  <a:ext cx="166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AB7FFD0-C2AF-47F4-76F8-8E6A710885C1}"/>
                    </a:ext>
                  </a:extLst>
                </p14:cNvPr>
                <p14:cNvContentPartPr/>
                <p14:nvPr/>
              </p14:nvContentPartPr>
              <p14:xfrm>
                <a:off x="5513848" y="1681310"/>
                <a:ext cx="49320" cy="174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AB7FFD0-C2AF-47F4-76F8-8E6A710885C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507728" y="1675190"/>
                  <a:ext cx="61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6E81B1B-0264-4F79-122E-7615B8F4F36B}"/>
                    </a:ext>
                  </a:extLst>
                </p14:cNvPr>
                <p14:cNvContentPartPr/>
                <p14:nvPr/>
              </p14:nvContentPartPr>
              <p14:xfrm>
                <a:off x="5547328" y="1626590"/>
                <a:ext cx="112680" cy="139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6E81B1B-0264-4F79-122E-7615B8F4F36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541208" y="1620470"/>
                  <a:ext cx="1249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177DDEB-1532-2937-C2A2-1EC88BC2BC64}"/>
              </a:ext>
            </a:extLst>
          </p:cNvPr>
          <p:cNvGrpSpPr/>
          <p:nvPr/>
        </p:nvGrpSpPr>
        <p:grpSpPr>
          <a:xfrm>
            <a:off x="5972848" y="1599590"/>
            <a:ext cx="1822680" cy="254880"/>
            <a:chOff x="5972848" y="1599590"/>
            <a:chExt cx="18226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C30FF8A-2888-47CF-E8B6-CDF8BC4860DB}"/>
                    </a:ext>
                  </a:extLst>
                </p14:cNvPr>
                <p14:cNvContentPartPr/>
                <p14:nvPr/>
              </p14:nvContentPartPr>
              <p14:xfrm>
                <a:off x="5972848" y="1636310"/>
                <a:ext cx="121680" cy="203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C30FF8A-2888-47CF-E8B6-CDF8BC4860D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966728" y="1630190"/>
                  <a:ext cx="133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10EEA86-43B2-CDBD-FA51-22FD8BF0361F}"/>
                    </a:ext>
                  </a:extLst>
                </p14:cNvPr>
                <p14:cNvContentPartPr/>
                <p14:nvPr/>
              </p14:nvContentPartPr>
              <p14:xfrm>
                <a:off x="6171208" y="1658270"/>
                <a:ext cx="147600" cy="190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10EEA86-43B2-CDBD-FA51-22FD8BF0361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65088" y="1652150"/>
                  <a:ext cx="159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46483AD-06E1-C53B-7A89-F043827C2B17}"/>
                    </a:ext>
                  </a:extLst>
                </p14:cNvPr>
                <p14:cNvContentPartPr/>
                <p14:nvPr/>
              </p14:nvContentPartPr>
              <p14:xfrm>
                <a:off x="6188128" y="1616510"/>
                <a:ext cx="391680" cy="175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46483AD-06E1-C53B-7A89-F043827C2B1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182008" y="1610390"/>
                  <a:ext cx="403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F64D5AD-4876-5B71-7837-2E996CF4D8B2}"/>
                    </a:ext>
                  </a:extLst>
                </p14:cNvPr>
                <p14:cNvContentPartPr/>
                <p14:nvPr/>
              </p14:nvContentPartPr>
              <p14:xfrm>
                <a:off x="6616168" y="1614710"/>
                <a:ext cx="73800" cy="173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F64D5AD-4876-5B71-7837-2E996CF4D8B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610048" y="1608590"/>
                  <a:ext cx="86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150FF6A-DB40-3BFA-CCF9-F4B266B44154}"/>
                    </a:ext>
                  </a:extLst>
                </p14:cNvPr>
                <p14:cNvContentPartPr/>
                <p14:nvPr/>
              </p14:nvContentPartPr>
              <p14:xfrm>
                <a:off x="6793288" y="1608230"/>
                <a:ext cx="111240" cy="195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150FF6A-DB40-3BFA-CCF9-F4B266B4415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87168" y="1602110"/>
                  <a:ext cx="123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FF83311-E7A5-EB25-6C53-869448073AE0}"/>
                    </a:ext>
                  </a:extLst>
                </p14:cNvPr>
                <p14:cNvContentPartPr/>
                <p14:nvPr/>
              </p14:nvContentPartPr>
              <p14:xfrm>
                <a:off x="6807328" y="1731350"/>
                <a:ext cx="100440" cy="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FF83311-E7A5-EB25-6C53-869448073AE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01208" y="1725230"/>
                  <a:ext cx="1126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6CF76F7-853F-6C38-4FF9-5DC35AE6A4CC}"/>
                    </a:ext>
                  </a:extLst>
                </p14:cNvPr>
                <p14:cNvContentPartPr/>
                <p14:nvPr/>
              </p14:nvContentPartPr>
              <p14:xfrm>
                <a:off x="6971848" y="1664390"/>
                <a:ext cx="43560" cy="158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6CF76F7-853F-6C38-4FF9-5DC35AE6A4C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65728" y="1658270"/>
                  <a:ext cx="55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E58A6E8-A185-0123-C9B4-021AEB5B4C2E}"/>
                    </a:ext>
                  </a:extLst>
                </p14:cNvPr>
                <p14:cNvContentPartPr/>
                <p14:nvPr/>
              </p14:nvContentPartPr>
              <p14:xfrm>
                <a:off x="6972928" y="1625510"/>
                <a:ext cx="189360" cy="224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E58A6E8-A185-0123-C9B4-021AEB5B4C2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66808" y="1619390"/>
                  <a:ext cx="2016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1FAED91-241C-F023-DD61-74B89837878A}"/>
                    </a:ext>
                  </a:extLst>
                </p14:cNvPr>
                <p14:cNvContentPartPr/>
                <p14:nvPr/>
              </p14:nvContentPartPr>
              <p14:xfrm>
                <a:off x="7187488" y="1649630"/>
                <a:ext cx="138600" cy="204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1FAED91-241C-F023-DD61-74B89837878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181368" y="1643510"/>
                  <a:ext cx="150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5356BB4-225E-C2D9-F54E-74A6F0BC7820}"/>
                    </a:ext>
                  </a:extLst>
                </p14:cNvPr>
                <p14:cNvContentPartPr/>
                <p14:nvPr/>
              </p14:nvContentPartPr>
              <p14:xfrm>
                <a:off x="7354528" y="1670870"/>
                <a:ext cx="159480" cy="173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5356BB4-225E-C2D9-F54E-74A6F0BC782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348408" y="1664750"/>
                  <a:ext cx="171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3F06636-C332-070C-5C55-1F4E81FDC94F}"/>
                    </a:ext>
                  </a:extLst>
                </p14:cNvPr>
                <p14:cNvContentPartPr/>
                <p14:nvPr/>
              </p14:nvContentPartPr>
              <p14:xfrm>
                <a:off x="7361368" y="1664030"/>
                <a:ext cx="127440" cy="61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3F06636-C332-070C-5C55-1F4E81FDC94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355248" y="1657910"/>
                  <a:ext cx="139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82B14FF-80B6-79DD-AC53-5323693A1B94}"/>
                    </a:ext>
                  </a:extLst>
                </p14:cNvPr>
                <p14:cNvContentPartPr/>
                <p14:nvPr/>
              </p14:nvContentPartPr>
              <p14:xfrm>
                <a:off x="7335448" y="1599590"/>
                <a:ext cx="460080" cy="243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82B14FF-80B6-79DD-AC53-5323693A1B9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29328" y="1593470"/>
                  <a:ext cx="472320" cy="25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28F7132-1C31-A82E-88C7-BF19161C50EA}"/>
              </a:ext>
            </a:extLst>
          </p:cNvPr>
          <p:cNvGrpSpPr/>
          <p:nvPr/>
        </p:nvGrpSpPr>
        <p:grpSpPr>
          <a:xfrm>
            <a:off x="8109088" y="1608230"/>
            <a:ext cx="376560" cy="183960"/>
            <a:chOff x="8109088" y="1608230"/>
            <a:chExt cx="376560" cy="1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F1E2F4A-08A1-B285-C7FE-9138D74D2A7D}"/>
                    </a:ext>
                  </a:extLst>
                </p14:cNvPr>
                <p14:cNvContentPartPr/>
                <p14:nvPr/>
              </p14:nvContentPartPr>
              <p14:xfrm>
                <a:off x="8109088" y="1626230"/>
                <a:ext cx="170280" cy="144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F1E2F4A-08A1-B285-C7FE-9138D74D2A7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02968" y="1620110"/>
                  <a:ext cx="182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60B0296-EA58-DA3C-567F-69F92E69EAFD}"/>
                    </a:ext>
                  </a:extLst>
                </p14:cNvPr>
                <p14:cNvContentPartPr/>
                <p14:nvPr/>
              </p14:nvContentPartPr>
              <p14:xfrm>
                <a:off x="8345608" y="1644230"/>
                <a:ext cx="140040" cy="147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60B0296-EA58-DA3C-567F-69F92E69EAF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39488" y="1638110"/>
                  <a:ext cx="152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A838A70-805D-46AC-19EC-4A2EB5929E4D}"/>
                    </a:ext>
                  </a:extLst>
                </p14:cNvPr>
                <p14:cNvContentPartPr/>
                <p14:nvPr/>
              </p14:nvContentPartPr>
              <p14:xfrm>
                <a:off x="8351008" y="1671950"/>
                <a:ext cx="110520" cy="46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A838A70-805D-46AC-19EC-4A2EB5929E4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344888" y="1665830"/>
                  <a:ext cx="122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7194798-35C6-6BC2-89C5-6D142B459F53}"/>
                    </a:ext>
                  </a:extLst>
                </p14:cNvPr>
                <p14:cNvContentPartPr/>
                <p14:nvPr/>
              </p14:nvContentPartPr>
              <p14:xfrm>
                <a:off x="8316088" y="1608230"/>
                <a:ext cx="141480" cy="4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7194798-35C6-6BC2-89C5-6D142B459F5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309968" y="1602110"/>
                  <a:ext cx="15372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6BBA9EE-CADD-9C92-9DC2-0CBA124EFB42}"/>
              </a:ext>
            </a:extLst>
          </p:cNvPr>
          <p:cNvGrpSpPr/>
          <p:nvPr/>
        </p:nvGrpSpPr>
        <p:grpSpPr>
          <a:xfrm>
            <a:off x="8701648" y="1561430"/>
            <a:ext cx="907200" cy="239400"/>
            <a:chOff x="8701648" y="1561430"/>
            <a:chExt cx="90720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2E87A8-424E-959B-91DB-D85C98DBFD8D}"/>
                    </a:ext>
                  </a:extLst>
                </p14:cNvPr>
                <p14:cNvContentPartPr/>
                <p14:nvPr/>
              </p14:nvContentPartPr>
              <p14:xfrm>
                <a:off x="8701648" y="1651790"/>
                <a:ext cx="174960" cy="140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2E87A8-424E-959B-91DB-D85C98DBFD8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95528" y="1645670"/>
                  <a:ext cx="187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05856C6-3BEE-DA08-E2EB-0EF3F020D08F}"/>
                    </a:ext>
                  </a:extLst>
                </p14:cNvPr>
                <p14:cNvContentPartPr/>
                <p14:nvPr/>
              </p14:nvContentPartPr>
              <p14:xfrm>
                <a:off x="8947528" y="1651070"/>
                <a:ext cx="176760" cy="149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05856C6-3BEE-DA08-E2EB-0EF3F020D08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41408" y="1644950"/>
                  <a:ext cx="1890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A311FA7-ADE1-93F8-9C06-5DF1099815B8}"/>
                    </a:ext>
                  </a:extLst>
                </p14:cNvPr>
                <p14:cNvContentPartPr/>
                <p14:nvPr/>
              </p14:nvContentPartPr>
              <p14:xfrm>
                <a:off x="8995768" y="1652870"/>
                <a:ext cx="96840" cy="38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A311FA7-ADE1-93F8-9C06-5DF1099815B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989648" y="1646750"/>
                  <a:ext cx="109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FC30178-AA8C-3D74-B691-15C97B7C9357}"/>
                    </a:ext>
                  </a:extLst>
                </p14:cNvPr>
                <p14:cNvContentPartPr/>
                <p14:nvPr/>
              </p14:nvContentPartPr>
              <p14:xfrm>
                <a:off x="8945728" y="1594910"/>
                <a:ext cx="128880" cy="27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FC30178-AA8C-3D74-B691-15C97B7C935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939608" y="1588790"/>
                  <a:ext cx="141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B2D9969-FDA8-AC00-FF64-7CECBE8F4B2B}"/>
                    </a:ext>
                  </a:extLst>
                </p14:cNvPr>
                <p14:cNvContentPartPr/>
                <p14:nvPr/>
              </p14:nvContentPartPr>
              <p14:xfrm>
                <a:off x="9181168" y="1601390"/>
                <a:ext cx="149040" cy="175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B2D9969-FDA8-AC00-FF64-7CECBE8F4B2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175048" y="1595270"/>
                  <a:ext cx="161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01A0946-BBEE-842C-23DD-8D9B7B88611D}"/>
                    </a:ext>
                  </a:extLst>
                </p14:cNvPr>
                <p14:cNvContentPartPr/>
                <p14:nvPr/>
              </p14:nvContentPartPr>
              <p14:xfrm>
                <a:off x="9198088" y="1561430"/>
                <a:ext cx="123120" cy="29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01A0946-BBEE-842C-23DD-8D9B7B88611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191968" y="1555310"/>
                  <a:ext cx="1353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299AAE8-9761-1AC7-A242-22F80F1C864F}"/>
                    </a:ext>
                  </a:extLst>
                </p14:cNvPr>
                <p14:cNvContentPartPr/>
                <p14:nvPr/>
              </p14:nvContentPartPr>
              <p14:xfrm>
                <a:off x="9441088" y="1633070"/>
                <a:ext cx="33840" cy="151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299AAE8-9761-1AC7-A242-22F80F1C864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34968" y="1626950"/>
                  <a:ext cx="46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6871B5A-F360-091F-6746-99713FE74251}"/>
                    </a:ext>
                  </a:extLst>
                </p14:cNvPr>
                <p14:cNvContentPartPr/>
                <p14:nvPr/>
              </p14:nvContentPartPr>
              <p14:xfrm>
                <a:off x="9436768" y="1581950"/>
                <a:ext cx="172080" cy="217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6871B5A-F360-091F-6746-99713FE7425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430648" y="1575830"/>
                  <a:ext cx="18432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BCD3A9A-0FCC-A2B4-6BA9-8C443D05D6B9}"/>
              </a:ext>
            </a:extLst>
          </p:cNvPr>
          <p:cNvGrpSpPr/>
          <p:nvPr/>
        </p:nvGrpSpPr>
        <p:grpSpPr>
          <a:xfrm>
            <a:off x="9892888" y="1599590"/>
            <a:ext cx="1013400" cy="204120"/>
            <a:chOff x="9892888" y="1599590"/>
            <a:chExt cx="101340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125F699-EC75-0A87-4CAC-D401384F8630}"/>
                    </a:ext>
                  </a:extLst>
                </p14:cNvPr>
                <p14:cNvContentPartPr/>
                <p14:nvPr/>
              </p14:nvContentPartPr>
              <p14:xfrm>
                <a:off x="9892888" y="1608950"/>
                <a:ext cx="153360" cy="174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125F699-EC75-0A87-4CAC-D401384F863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886768" y="1602830"/>
                  <a:ext cx="165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B0E9C52-EBE0-4F2C-91BE-CE8F336C42A1}"/>
                    </a:ext>
                  </a:extLst>
                </p14:cNvPr>
                <p14:cNvContentPartPr/>
                <p14:nvPr/>
              </p14:nvContentPartPr>
              <p14:xfrm>
                <a:off x="10070008" y="1601390"/>
                <a:ext cx="144360" cy="176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B0E9C52-EBE0-4F2C-91BE-CE8F336C42A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063888" y="1595270"/>
                  <a:ext cx="156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7188EFD-56EE-F57F-4E05-47AEB9F11ED9}"/>
                    </a:ext>
                  </a:extLst>
                </p14:cNvPr>
                <p14:cNvContentPartPr/>
                <p14:nvPr/>
              </p14:nvContentPartPr>
              <p14:xfrm>
                <a:off x="10085128" y="1697150"/>
                <a:ext cx="108360" cy="27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7188EFD-56EE-F57F-4E05-47AEB9F11ED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079008" y="1691030"/>
                  <a:ext cx="120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BDFC750-BCC9-D016-2912-44C75C7F016B}"/>
                    </a:ext>
                  </a:extLst>
                </p14:cNvPr>
                <p14:cNvContentPartPr/>
                <p14:nvPr/>
              </p14:nvContentPartPr>
              <p14:xfrm>
                <a:off x="10329568" y="1625870"/>
                <a:ext cx="73440" cy="177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BDFC750-BCC9-D016-2912-44C75C7F016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23448" y="1619750"/>
                  <a:ext cx="85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AEE08F6-444C-1653-5153-C75EF8793521}"/>
                    </a:ext>
                  </a:extLst>
                </p14:cNvPr>
                <p14:cNvContentPartPr/>
                <p14:nvPr/>
              </p14:nvContentPartPr>
              <p14:xfrm>
                <a:off x="10271248" y="1622990"/>
                <a:ext cx="148320" cy="52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AEE08F6-444C-1653-5153-C75EF879352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265128" y="1616870"/>
                  <a:ext cx="160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3557FF3-8BC7-F43D-443C-EE6A12B3395C}"/>
                    </a:ext>
                  </a:extLst>
                </p14:cNvPr>
                <p14:cNvContentPartPr/>
                <p14:nvPr/>
              </p14:nvContentPartPr>
              <p14:xfrm>
                <a:off x="10462768" y="1621550"/>
                <a:ext cx="146520" cy="153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3557FF3-8BC7-F43D-443C-EE6A12B3395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456648" y="1615430"/>
                  <a:ext cx="158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81E9665-8C43-F29C-E10B-593293E0EABB}"/>
                    </a:ext>
                  </a:extLst>
                </p14:cNvPr>
                <p14:cNvContentPartPr/>
                <p14:nvPr/>
              </p14:nvContentPartPr>
              <p14:xfrm>
                <a:off x="10467448" y="1608950"/>
                <a:ext cx="116280" cy="68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81E9665-8C43-F29C-E10B-593293E0EAB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61328" y="1602830"/>
                  <a:ext cx="1285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9B010D5-CF1E-78AC-4563-BF27BA4DD859}"/>
                    </a:ext>
                  </a:extLst>
                </p14:cNvPr>
                <p14:cNvContentPartPr/>
                <p14:nvPr/>
              </p14:nvContentPartPr>
              <p14:xfrm>
                <a:off x="10678768" y="1599590"/>
                <a:ext cx="227520" cy="189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9B010D5-CF1E-78AC-4563-BF27BA4DD85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672648" y="1593470"/>
                  <a:ext cx="23976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616DC4E-B76E-AD13-75E7-0B6C3AA2719B}"/>
                  </a:ext>
                </a:extLst>
              </p14:cNvPr>
              <p14:cNvContentPartPr/>
              <p14:nvPr/>
            </p14:nvContentPartPr>
            <p14:xfrm>
              <a:off x="3354208" y="2017190"/>
              <a:ext cx="210240" cy="653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616DC4E-B76E-AD13-75E7-0B6C3AA2719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348088" y="2011070"/>
                <a:ext cx="222480" cy="66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B93624B-C034-5607-A053-26CF3FAAEADD}"/>
              </a:ext>
            </a:extLst>
          </p:cNvPr>
          <p:cNvGrpSpPr/>
          <p:nvPr/>
        </p:nvGrpSpPr>
        <p:grpSpPr>
          <a:xfrm>
            <a:off x="3183568" y="1010270"/>
            <a:ext cx="2956320" cy="348840"/>
            <a:chOff x="3183568" y="1010270"/>
            <a:chExt cx="295632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491FD78-D5F3-D2E2-BFF1-239AEEBE826B}"/>
                    </a:ext>
                  </a:extLst>
                </p14:cNvPr>
                <p14:cNvContentPartPr/>
                <p14:nvPr/>
              </p14:nvContentPartPr>
              <p14:xfrm>
                <a:off x="3393808" y="1197470"/>
                <a:ext cx="1097640" cy="52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491FD78-D5F3-D2E2-BFF1-239AEEBE82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387688" y="1191350"/>
                  <a:ext cx="1109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F368CDA-2AD2-A2C4-1F8E-A98EE492E2C3}"/>
                    </a:ext>
                  </a:extLst>
                </p14:cNvPr>
                <p14:cNvContentPartPr/>
                <p14:nvPr/>
              </p14:nvContentPartPr>
              <p14:xfrm>
                <a:off x="3357088" y="1090910"/>
                <a:ext cx="252720" cy="22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368CDA-2AD2-A2C4-1F8E-A98EE492E2C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50968" y="1084790"/>
                  <a:ext cx="264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6ECD2DB-87C7-7D8A-7D4F-50C2AE0F7B56}"/>
                    </a:ext>
                  </a:extLst>
                </p14:cNvPr>
                <p14:cNvContentPartPr/>
                <p14:nvPr/>
              </p14:nvContentPartPr>
              <p14:xfrm>
                <a:off x="4636528" y="1107110"/>
                <a:ext cx="17280" cy="252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6ECD2DB-87C7-7D8A-7D4F-50C2AE0F7B5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630408" y="1100990"/>
                  <a:ext cx="29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1D143C-125F-A72E-759B-10B25FEAEBA2}"/>
                    </a:ext>
                  </a:extLst>
                </p14:cNvPr>
                <p14:cNvContentPartPr/>
                <p14:nvPr/>
              </p14:nvContentPartPr>
              <p14:xfrm>
                <a:off x="4759288" y="1142030"/>
                <a:ext cx="196920" cy="176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1D143C-125F-A72E-759B-10B25FEAEBA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753168" y="1135910"/>
                  <a:ext cx="20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7E9D8EB-D616-DBE9-C232-DDC99D7636FF}"/>
                    </a:ext>
                  </a:extLst>
                </p14:cNvPr>
                <p14:cNvContentPartPr/>
                <p14:nvPr/>
              </p14:nvContentPartPr>
              <p14:xfrm>
                <a:off x="5057368" y="1046270"/>
                <a:ext cx="158040" cy="192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7E9D8EB-D616-DBE9-C232-DDC99D7636F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051248" y="1040150"/>
                  <a:ext cx="170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97E036-6DE1-83F1-4398-29B1826BC78F}"/>
                    </a:ext>
                  </a:extLst>
                </p14:cNvPr>
                <p14:cNvContentPartPr/>
                <p14:nvPr/>
              </p14:nvContentPartPr>
              <p14:xfrm>
                <a:off x="5244568" y="1010270"/>
                <a:ext cx="153360" cy="244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97E036-6DE1-83F1-4398-29B1826BC78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238448" y="1004150"/>
                  <a:ext cx="1656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8E9BBCF-42BA-E121-5B4D-0D89A703CD59}"/>
                    </a:ext>
                  </a:extLst>
                </p14:cNvPr>
                <p14:cNvContentPartPr/>
                <p14:nvPr/>
              </p14:nvContentPartPr>
              <p14:xfrm>
                <a:off x="5406568" y="1031870"/>
                <a:ext cx="198720" cy="236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8E9BBCF-42BA-E121-5B4D-0D89A703CD5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400448" y="1025750"/>
                  <a:ext cx="210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5DA0ADA-723D-E52A-2430-30223CFE2B90}"/>
                    </a:ext>
                  </a:extLst>
                </p14:cNvPr>
                <p14:cNvContentPartPr/>
                <p14:nvPr/>
              </p14:nvContentPartPr>
              <p14:xfrm>
                <a:off x="5660728" y="1073630"/>
                <a:ext cx="39240" cy="170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5DA0ADA-723D-E52A-2430-30223CFE2B9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654608" y="1067510"/>
                  <a:ext cx="514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E9C8457-415D-2797-3DE8-0782B6E3536B}"/>
                    </a:ext>
                  </a:extLst>
                </p14:cNvPr>
                <p14:cNvContentPartPr/>
                <p14:nvPr/>
              </p14:nvContentPartPr>
              <p14:xfrm>
                <a:off x="5677648" y="1016030"/>
                <a:ext cx="156960" cy="279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E9C8457-415D-2797-3DE8-0782B6E3536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671528" y="1009910"/>
                  <a:ext cx="1692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CBB3D0F-0BC4-7AF1-8CA6-A79EF481E22E}"/>
                    </a:ext>
                  </a:extLst>
                </p14:cNvPr>
                <p14:cNvContentPartPr/>
                <p14:nvPr/>
              </p14:nvContentPartPr>
              <p14:xfrm>
                <a:off x="5963128" y="1026830"/>
                <a:ext cx="176400" cy="245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CBB3D0F-0BC4-7AF1-8CA6-A79EF481E22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957008" y="1020710"/>
                  <a:ext cx="1886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0ED40C-6B18-7314-5BF1-B24886F4298B}"/>
                    </a:ext>
                  </a:extLst>
                </p14:cNvPr>
                <p14:cNvContentPartPr/>
                <p14:nvPr/>
              </p14:nvContentPartPr>
              <p14:xfrm>
                <a:off x="5985808" y="1154630"/>
                <a:ext cx="114480" cy="3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0ED40C-6B18-7314-5BF1-B24886F4298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979688" y="1148510"/>
                  <a:ext cx="126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8CE7ABF-95D9-388F-87B4-C82203366CED}"/>
                    </a:ext>
                  </a:extLst>
                </p14:cNvPr>
                <p14:cNvContentPartPr/>
                <p14:nvPr/>
              </p14:nvContentPartPr>
              <p14:xfrm>
                <a:off x="6006328" y="1023230"/>
                <a:ext cx="133560" cy="72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8CE7ABF-95D9-388F-87B4-C82203366CE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000208" y="1017110"/>
                  <a:ext cx="145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9DAF67D-5B0D-8199-EA18-4244E120FBAF}"/>
                    </a:ext>
                  </a:extLst>
                </p14:cNvPr>
                <p14:cNvContentPartPr/>
                <p14:nvPr/>
              </p14:nvContentPartPr>
              <p14:xfrm>
                <a:off x="3183568" y="1050230"/>
                <a:ext cx="80640" cy="304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9DAF67D-5B0D-8199-EA18-4244E120FBA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77448" y="1044110"/>
                  <a:ext cx="9288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A58C875-A386-2CC1-979C-945FC1410AD8}"/>
                  </a:ext>
                </a:extLst>
              </p14:cNvPr>
              <p14:cNvContentPartPr/>
              <p14:nvPr/>
            </p14:nvContentPartPr>
            <p14:xfrm>
              <a:off x="3251968" y="1478630"/>
              <a:ext cx="92160" cy="3938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A58C875-A386-2CC1-979C-945FC1410AD8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245848" y="1472510"/>
                <a:ext cx="104400" cy="40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5832EFC-8C9E-E257-44A6-0393333937D6}"/>
              </a:ext>
            </a:extLst>
          </p:cNvPr>
          <p:cNvGrpSpPr/>
          <p:nvPr/>
        </p:nvGrpSpPr>
        <p:grpSpPr>
          <a:xfrm>
            <a:off x="3800608" y="2218070"/>
            <a:ext cx="264600" cy="207000"/>
            <a:chOff x="3800608" y="2218070"/>
            <a:chExt cx="26460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EDF61A8-4010-EC0C-713E-F86DA7FDEAEC}"/>
                    </a:ext>
                  </a:extLst>
                </p14:cNvPr>
                <p14:cNvContentPartPr/>
                <p14:nvPr/>
              </p14:nvContentPartPr>
              <p14:xfrm>
                <a:off x="3800608" y="2288630"/>
                <a:ext cx="264600" cy="38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EDF61A8-4010-EC0C-713E-F86DA7FDEAE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794488" y="2282510"/>
                  <a:ext cx="276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373D47D-84A6-C7ED-F927-7744D0D54400}"/>
                    </a:ext>
                  </a:extLst>
                </p14:cNvPr>
                <p14:cNvContentPartPr/>
                <p14:nvPr/>
              </p14:nvContentPartPr>
              <p14:xfrm>
                <a:off x="3801328" y="2218070"/>
                <a:ext cx="104760" cy="207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373D47D-84A6-C7ED-F927-7744D0D5440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95208" y="2211950"/>
                  <a:ext cx="1170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3C6CAD4-BE7B-A480-880B-B1C70735324B}"/>
              </a:ext>
            </a:extLst>
          </p:cNvPr>
          <p:cNvGrpSpPr/>
          <p:nvPr/>
        </p:nvGrpSpPr>
        <p:grpSpPr>
          <a:xfrm>
            <a:off x="4249168" y="2122310"/>
            <a:ext cx="681480" cy="209880"/>
            <a:chOff x="4249168" y="2122310"/>
            <a:chExt cx="68148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0005864-E088-0176-1B67-70D19183AA4C}"/>
                    </a:ext>
                  </a:extLst>
                </p14:cNvPr>
                <p14:cNvContentPartPr/>
                <p14:nvPr/>
              </p14:nvContentPartPr>
              <p14:xfrm>
                <a:off x="4317208" y="2187470"/>
                <a:ext cx="17640" cy="108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0005864-E088-0176-1B67-70D19183AA4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311088" y="2181350"/>
                  <a:ext cx="29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F7FE6E9-61C3-E286-C172-C8B67DBEE3A9}"/>
                    </a:ext>
                  </a:extLst>
                </p14:cNvPr>
                <p14:cNvContentPartPr/>
                <p14:nvPr/>
              </p14:nvContentPartPr>
              <p14:xfrm>
                <a:off x="4249168" y="2165510"/>
                <a:ext cx="348480" cy="166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F7FE6E9-61C3-E286-C172-C8B67DBEE3A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243048" y="2159390"/>
                  <a:ext cx="360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BEF08DD-3F78-571E-DCF4-CA16CA0FC5CE}"/>
                    </a:ext>
                  </a:extLst>
                </p14:cNvPr>
                <p14:cNvContentPartPr/>
                <p14:nvPr/>
              </p14:nvContentPartPr>
              <p14:xfrm>
                <a:off x="4436728" y="2216270"/>
                <a:ext cx="119520" cy="40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BEF08DD-3F78-571E-DCF4-CA16CA0FC5C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430608" y="2210150"/>
                  <a:ext cx="131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C41497B-78D3-1D61-2D9C-106E3A3E12B3}"/>
                    </a:ext>
                  </a:extLst>
                </p14:cNvPr>
                <p14:cNvContentPartPr/>
                <p14:nvPr/>
              </p14:nvContentPartPr>
              <p14:xfrm>
                <a:off x="4440328" y="2144270"/>
                <a:ext cx="335880" cy="185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C41497B-78D3-1D61-2D9C-106E3A3E12B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434208" y="2138150"/>
                  <a:ext cx="348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52D1E46-2B5B-66DB-493F-D13A0C575726}"/>
                    </a:ext>
                  </a:extLst>
                </p14:cNvPr>
                <p14:cNvContentPartPr/>
                <p14:nvPr/>
              </p14:nvContentPartPr>
              <p14:xfrm>
                <a:off x="4779808" y="2122310"/>
                <a:ext cx="150840" cy="177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52D1E46-2B5B-66DB-493F-D13A0C57572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73688" y="2116190"/>
                  <a:ext cx="1630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BA8E254-B70B-81B9-CE0A-04FFAADBEA55}"/>
              </a:ext>
            </a:extLst>
          </p:cNvPr>
          <p:cNvGrpSpPr/>
          <p:nvPr/>
        </p:nvGrpSpPr>
        <p:grpSpPr>
          <a:xfrm>
            <a:off x="5154928" y="2093150"/>
            <a:ext cx="522720" cy="175320"/>
            <a:chOff x="5154928" y="2093150"/>
            <a:chExt cx="52272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0ECEAC8-B8D8-2554-1ADF-045C40A87F62}"/>
                    </a:ext>
                  </a:extLst>
                </p14:cNvPr>
                <p14:cNvContentPartPr/>
                <p14:nvPr/>
              </p14:nvContentPartPr>
              <p14:xfrm>
                <a:off x="5240608" y="2159750"/>
                <a:ext cx="9000" cy="107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0ECEAC8-B8D8-2554-1ADF-045C40A87F6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234488" y="2153630"/>
                  <a:ext cx="21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BFCEBE8-9051-BCC0-806B-E5307FDDCEAF}"/>
                    </a:ext>
                  </a:extLst>
                </p14:cNvPr>
                <p14:cNvContentPartPr/>
                <p14:nvPr/>
              </p14:nvContentPartPr>
              <p14:xfrm>
                <a:off x="5154928" y="2151470"/>
                <a:ext cx="164520" cy="25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BFCEBE8-9051-BCC0-806B-E5307FDDCEA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148808" y="2145350"/>
                  <a:ext cx="176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3870BC3-BB20-8504-B593-352DD54ADAF4}"/>
                    </a:ext>
                  </a:extLst>
                </p14:cNvPr>
                <p14:cNvContentPartPr/>
                <p14:nvPr/>
              </p14:nvContentPartPr>
              <p14:xfrm>
                <a:off x="5346808" y="2115830"/>
                <a:ext cx="137880" cy="152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3870BC3-BB20-8504-B593-352DD54ADAF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340688" y="2109710"/>
                  <a:ext cx="150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9E4B1B7-06F4-64FB-CFDF-9DB7D3A2C106}"/>
                    </a:ext>
                  </a:extLst>
                </p14:cNvPr>
                <p14:cNvContentPartPr/>
                <p14:nvPr/>
              </p14:nvContentPartPr>
              <p14:xfrm>
                <a:off x="5361568" y="2199710"/>
                <a:ext cx="116640" cy="22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9E4B1B7-06F4-64FB-CFDF-9DB7D3A2C10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355448" y="2193590"/>
                  <a:ext cx="128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BA33E9E-1B91-4791-4CC9-0E0D2DA384CA}"/>
                    </a:ext>
                  </a:extLst>
                </p14:cNvPr>
                <p14:cNvContentPartPr/>
                <p14:nvPr/>
              </p14:nvContentPartPr>
              <p14:xfrm>
                <a:off x="5526448" y="2137070"/>
                <a:ext cx="151200" cy="129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BA33E9E-1B91-4791-4CC9-0E0D2DA384C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520328" y="2130950"/>
                  <a:ext cx="163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FF9E594-AA74-40EA-1DBD-38A6ACF6BF51}"/>
                    </a:ext>
                  </a:extLst>
                </p14:cNvPr>
                <p14:cNvContentPartPr/>
                <p14:nvPr/>
              </p14:nvContentPartPr>
              <p14:xfrm>
                <a:off x="5533288" y="2093150"/>
                <a:ext cx="127440" cy="34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FF9E594-AA74-40EA-1DBD-38A6ACF6BF5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527168" y="2087030"/>
                  <a:ext cx="1396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A6FA768-8F7C-D564-8D02-19D4E1FFDB44}"/>
              </a:ext>
            </a:extLst>
          </p:cNvPr>
          <p:cNvGrpSpPr/>
          <p:nvPr/>
        </p:nvGrpSpPr>
        <p:grpSpPr>
          <a:xfrm>
            <a:off x="5962768" y="2078030"/>
            <a:ext cx="1335240" cy="217800"/>
            <a:chOff x="5962768" y="2078030"/>
            <a:chExt cx="133524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A992269-6A94-83E7-692D-8EE8ABA0AF83}"/>
                    </a:ext>
                  </a:extLst>
                </p14:cNvPr>
                <p14:cNvContentPartPr/>
                <p14:nvPr/>
              </p14:nvContentPartPr>
              <p14:xfrm>
                <a:off x="5962768" y="2131670"/>
                <a:ext cx="264600" cy="164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A992269-6A94-83E7-692D-8EE8ABA0AF8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956648" y="2125550"/>
                  <a:ext cx="276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B8F9263-19C2-FF35-332E-4EF6DA98B7DA}"/>
                    </a:ext>
                  </a:extLst>
                </p14:cNvPr>
                <p14:cNvContentPartPr/>
                <p14:nvPr/>
              </p14:nvContentPartPr>
              <p14:xfrm>
                <a:off x="6239608" y="2123750"/>
                <a:ext cx="238680" cy="123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B8F9263-19C2-FF35-332E-4EF6DA98B7D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233488" y="2117630"/>
                  <a:ext cx="250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CD1D265-F117-A545-7AFA-8BC243B52581}"/>
                    </a:ext>
                  </a:extLst>
                </p14:cNvPr>
                <p14:cNvContentPartPr/>
                <p14:nvPr/>
              </p14:nvContentPartPr>
              <p14:xfrm>
                <a:off x="6533008" y="2132390"/>
                <a:ext cx="43200" cy="132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CD1D265-F117-A545-7AFA-8BC243B5258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526888" y="2126270"/>
                  <a:ext cx="55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E114510-6573-C784-6DE2-83145714B88C}"/>
                    </a:ext>
                  </a:extLst>
                </p14:cNvPr>
                <p14:cNvContentPartPr/>
                <p14:nvPr/>
              </p14:nvContentPartPr>
              <p14:xfrm>
                <a:off x="6541648" y="2078030"/>
                <a:ext cx="95040" cy="1227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E114510-6573-C784-6DE2-83145714B88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535528" y="2071910"/>
                  <a:ext cx="107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B006519-D68B-BE40-FB2D-71D95A8469B2}"/>
                    </a:ext>
                  </a:extLst>
                </p14:cNvPr>
                <p14:cNvContentPartPr/>
                <p14:nvPr/>
              </p14:nvContentPartPr>
              <p14:xfrm>
                <a:off x="6710488" y="2123030"/>
                <a:ext cx="34200" cy="131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B006519-D68B-BE40-FB2D-71D95A8469B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704368" y="2116910"/>
                  <a:ext cx="46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3A7DD5B-7D18-8D33-0F4F-79C99BCA466F}"/>
                    </a:ext>
                  </a:extLst>
                </p14:cNvPr>
                <p14:cNvContentPartPr/>
                <p14:nvPr/>
              </p14:nvContentPartPr>
              <p14:xfrm>
                <a:off x="6771328" y="2114750"/>
                <a:ext cx="118800" cy="176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3A7DD5B-7D18-8D33-0F4F-79C99BCA466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765208" y="2108630"/>
                  <a:ext cx="131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66A579E-7BD0-4ED8-84BC-29DC8C22A2D7}"/>
                    </a:ext>
                  </a:extLst>
                </p14:cNvPr>
                <p14:cNvContentPartPr/>
                <p14:nvPr/>
              </p14:nvContentPartPr>
              <p14:xfrm>
                <a:off x="6921088" y="2110430"/>
                <a:ext cx="134640" cy="164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66A579E-7BD0-4ED8-84BC-29DC8C22A2D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914968" y="2104310"/>
                  <a:ext cx="146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E96E931-263D-DF44-51EF-EA25AAD67FDF}"/>
                    </a:ext>
                  </a:extLst>
                </p14:cNvPr>
                <p14:cNvContentPartPr/>
                <p14:nvPr/>
              </p14:nvContentPartPr>
              <p14:xfrm>
                <a:off x="6914608" y="2151110"/>
                <a:ext cx="95400" cy="35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E96E931-263D-DF44-51EF-EA25AAD67FD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08488" y="2144990"/>
                  <a:ext cx="107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58495FB-055E-E13F-30ED-C5598E8056CE}"/>
                    </a:ext>
                  </a:extLst>
                </p14:cNvPr>
                <p14:cNvContentPartPr/>
                <p14:nvPr/>
              </p14:nvContentPartPr>
              <p14:xfrm>
                <a:off x="6877888" y="2106470"/>
                <a:ext cx="420120" cy="156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58495FB-055E-E13F-30ED-C5598E8056C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871768" y="2100350"/>
                  <a:ext cx="43236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0F6A0B5-5022-4D40-7A68-675AC146AA29}"/>
              </a:ext>
            </a:extLst>
          </p:cNvPr>
          <p:cNvGrpSpPr/>
          <p:nvPr/>
        </p:nvGrpSpPr>
        <p:grpSpPr>
          <a:xfrm>
            <a:off x="8112328" y="2409950"/>
            <a:ext cx="1315800" cy="233280"/>
            <a:chOff x="8112328" y="2409950"/>
            <a:chExt cx="13158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BEC2D73-35D5-C3F3-E1E2-F4E94ACC90ED}"/>
                    </a:ext>
                  </a:extLst>
                </p14:cNvPr>
                <p14:cNvContentPartPr/>
                <p14:nvPr/>
              </p14:nvContentPartPr>
              <p14:xfrm>
                <a:off x="8128888" y="2481230"/>
                <a:ext cx="8280" cy="1141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BEC2D73-35D5-C3F3-E1E2-F4E94ACC90E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22768" y="2475110"/>
                  <a:ext cx="20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B96A4E6-5A89-811D-08A1-8EA0C19734DE}"/>
                    </a:ext>
                  </a:extLst>
                </p14:cNvPr>
                <p14:cNvContentPartPr/>
                <p14:nvPr/>
              </p14:nvContentPartPr>
              <p14:xfrm>
                <a:off x="8112328" y="2467190"/>
                <a:ext cx="110160" cy="151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B96A4E6-5A89-811D-08A1-8EA0C19734D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106208" y="2461070"/>
                  <a:ext cx="122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8758772-DD7F-6EF0-B178-C16FDEF24C6C}"/>
                    </a:ext>
                  </a:extLst>
                </p14:cNvPr>
                <p14:cNvContentPartPr/>
                <p14:nvPr/>
              </p14:nvContentPartPr>
              <p14:xfrm>
                <a:off x="8289088" y="2491670"/>
                <a:ext cx="123120" cy="151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8758772-DD7F-6EF0-B178-C16FDEF24C6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82968" y="2485550"/>
                  <a:ext cx="135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ED914D5-13C7-B3DC-60DF-3ED3F0EE95B4}"/>
                    </a:ext>
                  </a:extLst>
                </p14:cNvPr>
                <p14:cNvContentPartPr/>
                <p14:nvPr/>
              </p14:nvContentPartPr>
              <p14:xfrm>
                <a:off x="8294848" y="2496350"/>
                <a:ext cx="103320" cy="59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ED914D5-13C7-B3DC-60DF-3ED3F0EE95B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88728" y="2490230"/>
                  <a:ext cx="115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F6B599B-6999-14DC-827C-4666B1A76CA8}"/>
                    </a:ext>
                  </a:extLst>
                </p14:cNvPr>
                <p14:cNvContentPartPr/>
                <p14:nvPr/>
              </p14:nvContentPartPr>
              <p14:xfrm>
                <a:off x="8284768" y="2452430"/>
                <a:ext cx="123840" cy="33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F6B599B-6999-14DC-827C-4666B1A76CA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278648" y="2446310"/>
                  <a:ext cx="136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E2ED3CB-0156-94BF-63B4-56912FAC07CC}"/>
                    </a:ext>
                  </a:extLst>
                </p14:cNvPr>
                <p14:cNvContentPartPr/>
                <p14:nvPr/>
              </p14:nvContentPartPr>
              <p14:xfrm>
                <a:off x="8478088" y="2452430"/>
                <a:ext cx="122400" cy="178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E2ED3CB-0156-94BF-63B4-56912FAC07C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71968" y="2446310"/>
                  <a:ext cx="134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A693F81-7171-8601-95B6-E4300B0896E6}"/>
                    </a:ext>
                  </a:extLst>
                </p14:cNvPr>
                <p14:cNvContentPartPr/>
                <p14:nvPr/>
              </p14:nvContentPartPr>
              <p14:xfrm>
                <a:off x="8516248" y="2553590"/>
                <a:ext cx="116640" cy="17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A693F81-7171-8601-95B6-E4300B0896E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10128" y="2547470"/>
                  <a:ext cx="12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8FF0665-E48E-78AE-BE71-CB3B75B7E02D}"/>
                    </a:ext>
                  </a:extLst>
                </p14:cNvPr>
                <p14:cNvContentPartPr/>
                <p14:nvPr/>
              </p14:nvContentPartPr>
              <p14:xfrm>
                <a:off x="8685808" y="2499950"/>
                <a:ext cx="5400" cy="1213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8FF0665-E48E-78AE-BE71-CB3B75B7E02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679688" y="2493830"/>
                  <a:ext cx="17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1C32190-E89F-6EB5-8CDD-8BEBD196A4F1}"/>
                    </a:ext>
                  </a:extLst>
                </p14:cNvPr>
                <p14:cNvContentPartPr/>
                <p14:nvPr/>
              </p14:nvContentPartPr>
              <p14:xfrm>
                <a:off x="8748088" y="2482670"/>
                <a:ext cx="210240" cy="139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1C32190-E89F-6EB5-8CDD-8BEBD196A4F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741968" y="2476550"/>
                  <a:ext cx="222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4579A7C-75C4-713F-41B4-A9303A8898CB}"/>
                    </a:ext>
                  </a:extLst>
                </p14:cNvPr>
                <p14:cNvContentPartPr/>
                <p14:nvPr/>
              </p14:nvContentPartPr>
              <p14:xfrm>
                <a:off x="9022048" y="2463590"/>
                <a:ext cx="159480" cy="152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4579A7C-75C4-713F-41B4-A9303A8898C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015928" y="2457470"/>
                  <a:ext cx="171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4B48DD7-CB37-8A3E-07DC-FC3D8C3E2F8F}"/>
                    </a:ext>
                  </a:extLst>
                </p14:cNvPr>
                <p14:cNvContentPartPr/>
                <p14:nvPr/>
              </p14:nvContentPartPr>
              <p14:xfrm>
                <a:off x="9028888" y="2470430"/>
                <a:ext cx="119520" cy="48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4B48DD7-CB37-8A3E-07DC-FC3D8C3E2F8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022768" y="2464310"/>
                  <a:ext cx="131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E19A809-D2AE-5683-A6BC-594E4DB202EB}"/>
                    </a:ext>
                  </a:extLst>
                </p14:cNvPr>
                <p14:cNvContentPartPr/>
                <p14:nvPr/>
              </p14:nvContentPartPr>
              <p14:xfrm>
                <a:off x="9029968" y="2442350"/>
                <a:ext cx="249840" cy="130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E19A809-D2AE-5683-A6BC-594E4DB202E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023848" y="2436230"/>
                  <a:ext cx="262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2A554D9-8134-407D-A1AC-1E5BDA52E10E}"/>
                    </a:ext>
                  </a:extLst>
                </p14:cNvPr>
                <p14:cNvContentPartPr/>
                <p14:nvPr/>
              </p14:nvContentPartPr>
              <p14:xfrm>
                <a:off x="9251728" y="2409950"/>
                <a:ext cx="176400" cy="196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2A554D9-8134-407D-A1AC-1E5BDA52E10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245608" y="2403830"/>
                  <a:ext cx="1886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513FE4D-7E72-4065-9879-40901A9F78AB}"/>
              </a:ext>
            </a:extLst>
          </p:cNvPr>
          <p:cNvGrpSpPr/>
          <p:nvPr/>
        </p:nvGrpSpPr>
        <p:grpSpPr>
          <a:xfrm>
            <a:off x="8961568" y="2048150"/>
            <a:ext cx="1647000" cy="254520"/>
            <a:chOff x="8961568" y="2048150"/>
            <a:chExt cx="164700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2600673-E9CD-4E6D-73B4-B3751C937467}"/>
                    </a:ext>
                  </a:extLst>
                </p14:cNvPr>
                <p14:cNvContentPartPr/>
                <p14:nvPr/>
              </p14:nvContentPartPr>
              <p14:xfrm>
                <a:off x="8961568" y="2150390"/>
                <a:ext cx="155160" cy="152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2600673-E9CD-4E6D-73B4-B3751C93746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955448" y="2144270"/>
                  <a:ext cx="167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562AE46-E3DF-07CB-DBC9-BC87DD12C7AC}"/>
                    </a:ext>
                  </a:extLst>
                </p14:cNvPr>
                <p14:cNvContentPartPr/>
                <p14:nvPr/>
              </p14:nvContentPartPr>
              <p14:xfrm>
                <a:off x="9156328" y="2117990"/>
                <a:ext cx="226800" cy="146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562AE46-E3DF-07CB-DBC9-BC87DD12C7A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150208" y="2111870"/>
                  <a:ext cx="239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1931484-FB18-5867-AC47-C6632C456ED5}"/>
                    </a:ext>
                  </a:extLst>
                </p14:cNvPr>
                <p14:cNvContentPartPr/>
                <p14:nvPr/>
              </p14:nvContentPartPr>
              <p14:xfrm>
                <a:off x="9468448" y="2107550"/>
                <a:ext cx="124920" cy="125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1931484-FB18-5867-AC47-C6632C456ED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462328" y="2101430"/>
                  <a:ext cx="137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C4F62C1-7113-5464-FB0A-F2A0830F6DB5}"/>
                    </a:ext>
                  </a:extLst>
                </p14:cNvPr>
                <p14:cNvContentPartPr/>
                <p14:nvPr/>
              </p14:nvContentPartPr>
              <p14:xfrm>
                <a:off x="9718648" y="2126630"/>
                <a:ext cx="39240" cy="114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C4F62C1-7113-5464-FB0A-F2A0830F6DB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712528" y="2120510"/>
                  <a:ext cx="51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9EDA98B2-B1F9-535A-B741-A3C009AF0A86}"/>
                    </a:ext>
                  </a:extLst>
                </p14:cNvPr>
                <p14:cNvContentPartPr/>
                <p14:nvPr/>
              </p14:nvContentPartPr>
              <p14:xfrm>
                <a:off x="9585448" y="2093870"/>
                <a:ext cx="219240" cy="25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9EDA98B2-B1F9-535A-B741-A3C009AF0A8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79328" y="2087750"/>
                  <a:ext cx="231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A1DF4B8-A5AD-BF01-5C39-A35C4FBA4FFD}"/>
                    </a:ext>
                  </a:extLst>
                </p14:cNvPr>
                <p14:cNvContentPartPr/>
                <p14:nvPr/>
              </p14:nvContentPartPr>
              <p14:xfrm>
                <a:off x="9866968" y="2081270"/>
                <a:ext cx="33840" cy="137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A1DF4B8-A5AD-BF01-5C39-A35C4FBA4FF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860848" y="2075150"/>
                  <a:ext cx="46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5E961C7-B3DB-97A4-0160-EE0C15CB3153}"/>
                    </a:ext>
                  </a:extLst>
                </p14:cNvPr>
                <p14:cNvContentPartPr/>
                <p14:nvPr/>
              </p14:nvContentPartPr>
              <p14:xfrm>
                <a:off x="9987208" y="2117270"/>
                <a:ext cx="147960" cy="146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5E961C7-B3DB-97A4-0160-EE0C15CB315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981088" y="2111150"/>
                  <a:ext cx="160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D546DDF-2F35-ECA7-8063-4E19D6A07725}"/>
                    </a:ext>
                  </a:extLst>
                </p14:cNvPr>
                <p14:cNvContentPartPr/>
                <p14:nvPr/>
              </p14:nvContentPartPr>
              <p14:xfrm>
                <a:off x="10172248" y="2088470"/>
                <a:ext cx="219600" cy="160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D546DDF-2F35-ECA7-8063-4E19D6A0772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166128" y="2082350"/>
                  <a:ext cx="231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D907386-06D3-982C-18BC-E7385481E086}"/>
                    </a:ext>
                  </a:extLst>
                </p14:cNvPr>
                <p14:cNvContentPartPr/>
                <p14:nvPr/>
              </p14:nvContentPartPr>
              <p14:xfrm>
                <a:off x="10448728" y="2048150"/>
                <a:ext cx="159840" cy="156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D907386-06D3-982C-18BC-E7385481E08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442608" y="2042030"/>
                  <a:ext cx="172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562E620-3D9E-A1EC-E7DE-740A7E952B6F}"/>
                    </a:ext>
                  </a:extLst>
                </p14:cNvPr>
                <p14:cNvContentPartPr/>
                <p14:nvPr/>
              </p14:nvContentPartPr>
              <p14:xfrm>
                <a:off x="9477448" y="2089550"/>
                <a:ext cx="88560" cy="44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562E620-3D9E-A1EC-E7DE-740A7E952B6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471328" y="2083430"/>
                  <a:ext cx="1008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CF9980B2-04E8-B9A1-31DB-7A74EE3C25C8}"/>
              </a:ext>
            </a:extLst>
          </p:cNvPr>
          <p:cNvGrpSpPr/>
          <p:nvPr/>
        </p:nvGrpSpPr>
        <p:grpSpPr>
          <a:xfrm>
            <a:off x="7577008" y="2114750"/>
            <a:ext cx="895320" cy="219240"/>
            <a:chOff x="7577008" y="2114750"/>
            <a:chExt cx="89532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142423D-27A7-A251-B4E1-907BF85A5E86}"/>
                    </a:ext>
                  </a:extLst>
                </p14:cNvPr>
                <p14:cNvContentPartPr/>
                <p14:nvPr/>
              </p14:nvContentPartPr>
              <p14:xfrm>
                <a:off x="7584568" y="2169830"/>
                <a:ext cx="101880" cy="1638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142423D-27A7-A251-B4E1-907BF85A5E8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578448" y="2163710"/>
                  <a:ext cx="114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314BB5E-B114-9B32-A6BB-B91742DA7765}"/>
                    </a:ext>
                  </a:extLst>
                </p14:cNvPr>
                <p14:cNvContentPartPr/>
                <p14:nvPr/>
              </p14:nvContentPartPr>
              <p14:xfrm>
                <a:off x="7577008" y="2232110"/>
                <a:ext cx="140400" cy="33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314BB5E-B114-9B32-A6BB-B91742DA7765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570888" y="2225990"/>
                  <a:ext cx="152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39E73F1-3F88-C2F5-EF15-D0248034D085}"/>
                    </a:ext>
                  </a:extLst>
                </p14:cNvPr>
                <p14:cNvContentPartPr/>
                <p14:nvPr/>
              </p14:nvContentPartPr>
              <p14:xfrm>
                <a:off x="7755208" y="2170190"/>
                <a:ext cx="49680" cy="141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39E73F1-3F88-C2F5-EF15-D0248034D08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749088" y="2164070"/>
                  <a:ext cx="61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1B59D52-463C-BEEC-9878-236597ECADE1}"/>
                    </a:ext>
                  </a:extLst>
                </p14:cNvPr>
                <p14:cNvContentPartPr/>
                <p14:nvPr/>
              </p14:nvContentPartPr>
              <p14:xfrm>
                <a:off x="7721728" y="2117990"/>
                <a:ext cx="172080" cy="2080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1B59D52-463C-BEEC-9878-236597ECADE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715608" y="2111870"/>
                  <a:ext cx="184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A945C5C-BB35-90DF-DAEA-6D59582E5DA4}"/>
                    </a:ext>
                  </a:extLst>
                </p14:cNvPr>
                <p14:cNvContentPartPr/>
                <p14:nvPr/>
              </p14:nvContentPartPr>
              <p14:xfrm>
                <a:off x="7920808" y="2175950"/>
                <a:ext cx="164160" cy="158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A945C5C-BB35-90DF-DAEA-6D59582E5DA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914688" y="2169830"/>
                  <a:ext cx="176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4384D8C-0F7D-68B6-2CE0-773AAB2281AA}"/>
                    </a:ext>
                  </a:extLst>
                </p14:cNvPr>
                <p14:cNvContentPartPr/>
                <p14:nvPr/>
              </p14:nvContentPartPr>
              <p14:xfrm>
                <a:off x="8079568" y="2167310"/>
                <a:ext cx="186840" cy="148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4384D8C-0F7D-68B6-2CE0-773AAB2281A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73448" y="2161190"/>
                  <a:ext cx="199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7936D99-E205-C419-3E77-9899CCC4321F}"/>
                    </a:ext>
                  </a:extLst>
                </p14:cNvPr>
                <p14:cNvContentPartPr/>
                <p14:nvPr/>
              </p14:nvContentPartPr>
              <p14:xfrm>
                <a:off x="8340568" y="2131310"/>
                <a:ext cx="91440" cy="144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7936D99-E205-C419-3E77-9899CCC4321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34448" y="2125190"/>
                  <a:ext cx="103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FDD987F-34E8-4B51-2D0C-3A0316072DF4}"/>
                    </a:ext>
                  </a:extLst>
                </p14:cNvPr>
                <p14:cNvContentPartPr/>
                <p14:nvPr/>
              </p14:nvContentPartPr>
              <p14:xfrm>
                <a:off x="8315008" y="2114750"/>
                <a:ext cx="157320" cy="33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FDD987F-34E8-4B51-2D0C-3A0316072DF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08888" y="2108630"/>
                  <a:ext cx="169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F307D62-7AE1-AA07-288E-CB0192DC5DDB}"/>
                    </a:ext>
                  </a:extLst>
                </p14:cNvPr>
                <p14:cNvContentPartPr/>
                <p14:nvPr/>
              </p14:nvContentPartPr>
              <p14:xfrm>
                <a:off x="8282968" y="2144630"/>
                <a:ext cx="79920" cy="28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F307D62-7AE1-AA07-288E-CB0192DC5DD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276848" y="2138510"/>
                  <a:ext cx="9216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406C0CE-D511-48F2-6DCE-070B8A148D6C}"/>
              </a:ext>
            </a:extLst>
          </p:cNvPr>
          <p:cNvGrpSpPr/>
          <p:nvPr/>
        </p:nvGrpSpPr>
        <p:grpSpPr>
          <a:xfrm>
            <a:off x="8736928" y="2160830"/>
            <a:ext cx="138240" cy="197280"/>
            <a:chOff x="8736928" y="2160830"/>
            <a:chExt cx="138240" cy="1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23B9760-ED37-8B63-3930-599102FDB69A}"/>
                    </a:ext>
                  </a:extLst>
                </p14:cNvPr>
                <p14:cNvContentPartPr/>
                <p14:nvPr/>
              </p14:nvContentPartPr>
              <p14:xfrm>
                <a:off x="8747008" y="2165870"/>
                <a:ext cx="24120" cy="192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23B9760-ED37-8B63-3930-599102FDB69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740888" y="2159750"/>
                  <a:ext cx="36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03D19CF-C0AD-DA3B-E082-D34B45CBE514}"/>
                    </a:ext>
                  </a:extLst>
                </p14:cNvPr>
                <p14:cNvContentPartPr/>
                <p14:nvPr/>
              </p14:nvContentPartPr>
              <p14:xfrm>
                <a:off x="8736928" y="2160830"/>
                <a:ext cx="128160" cy="29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03D19CF-C0AD-DA3B-E082-D34B45CBE51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730808" y="2154710"/>
                  <a:ext cx="140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D65140D-EF39-F3DF-2DA7-DE1C74820C97}"/>
                    </a:ext>
                  </a:extLst>
                </p14:cNvPr>
                <p14:cNvContentPartPr/>
                <p14:nvPr/>
              </p14:nvContentPartPr>
              <p14:xfrm>
                <a:off x="8781928" y="2281790"/>
                <a:ext cx="93240" cy="15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D65140D-EF39-F3DF-2DA7-DE1C74820C9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775808" y="2275670"/>
                  <a:ext cx="10548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68047E9-4490-111D-597E-9692BABD4794}"/>
              </a:ext>
            </a:extLst>
          </p:cNvPr>
          <p:cNvGrpSpPr/>
          <p:nvPr/>
        </p:nvGrpSpPr>
        <p:grpSpPr>
          <a:xfrm>
            <a:off x="9647728" y="2387630"/>
            <a:ext cx="947160" cy="225720"/>
            <a:chOff x="9647728" y="2387630"/>
            <a:chExt cx="94716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936AA8D-CFC8-6202-7978-EB29ADF8337A}"/>
                    </a:ext>
                  </a:extLst>
                </p14:cNvPr>
                <p14:cNvContentPartPr/>
                <p14:nvPr/>
              </p14:nvContentPartPr>
              <p14:xfrm>
                <a:off x="9647728" y="2400230"/>
                <a:ext cx="95760" cy="163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936AA8D-CFC8-6202-7978-EB29ADF8337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641608" y="2394110"/>
                  <a:ext cx="108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D7EF0F3-5B5B-EB04-EBAD-FCC299B4B61D}"/>
                    </a:ext>
                  </a:extLst>
                </p14:cNvPr>
                <p14:cNvContentPartPr/>
                <p14:nvPr/>
              </p14:nvContentPartPr>
              <p14:xfrm>
                <a:off x="9830968" y="2413550"/>
                <a:ext cx="114120" cy="182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D7EF0F3-5B5B-EB04-EBAD-FCC299B4B61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824848" y="2407430"/>
                  <a:ext cx="126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3291BEB-2C8D-4FE9-8F60-1C1EF9EABEAB}"/>
                    </a:ext>
                  </a:extLst>
                </p14:cNvPr>
                <p14:cNvContentPartPr/>
                <p14:nvPr/>
              </p14:nvContentPartPr>
              <p14:xfrm>
                <a:off x="9846088" y="2537030"/>
                <a:ext cx="100440" cy="180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3291BEB-2C8D-4FE9-8F60-1C1EF9EABEA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839968" y="2530910"/>
                  <a:ext cx="112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898D958-A266-1139-6B9B-6C70E895BE6B}"/>
                    </a:ext>
                  </a:extLst>
                </p14:cNvPr>
                <p14:cNvContentPartPr/>
                <p14:nvPr/>
              </p14:nvContentPartPr>
              <p14:xfrm>
                <a:off x="10044448" y="2510390"/>
                <a:ext cx="55440" cy="102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898D958-A266-1139-6B9B-6C70E895BE6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038328" y="2504270"/>
                  <a:ext cx="67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1E1FC8A-3C26-EA71-414C-BE67AB31781C}"/>
                    </a:ext>
                  </a:extLst>
                </p14:cNvPr>
                <p14:cNvContentPartPr/>
                <p14:nvPr/>
              </p14:nvContentPartPr>
              <p14:xfrm>
                <a:off x="9973168" y="2437310"/>
                <a:ext cx="151560" cy="65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1E1FC8A-3C26-EA71-414C-BE67AB31781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967048" y="2431190"/>
                  <a:ext cx="163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98A25AC-0C64-C69E-3934-DCE342E12A27}"/>
                    </a:ext>
                  </a:extLst>
                </p14:cNvPr>
                <p14:cNvContentPartPr/>
                <p14:nvPr/>
              </p14:nvContentPartPr>
              <p14:xfrm>
                <a:off x="10185568" y="2431550"/>
                <a:ext cx="133920" cy="164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98A25AC-0C64-C69E-3934-DCE342E12A2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179448" y="2425430"/>
                  <a:ext cx="146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7A0A29A-F951-87AA-A20A-8B768D659F5D}"/>
                    </a:ext>
                  </a:extLst>
                </p14:cNvPr>
                <p14:cNvContentPartPr/>
                <p14:nvPr/>
              </p14:nvContentPartPr>
              <p14:xfrm>
                <a:off x="10175848" y="2394830"/>
                <a:ext cx="132120" cy="113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7A0A29A-F951-87AA-A20A-8B768D659F5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169728" y="2388710"/>
                  <a:ext cx="144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1D738AB-5230-1227-B515-11145A3AB8F2}"/>
                    </a:ext>
                  </a:extLst>
                </p14:cNvPr>
                <p14:cNvContentPartPr/>
                <p14:nvPr/>
              </p14:nvContentPartPr>
              <p14:xfrm>
                <a:off x="10409488" y="2387630"/>
                <a:ext cx="185400" cy="190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1D738AB-5230-1227-B515-11145A3AB8F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403368" y="2381510"/>
                  <a:ext cx="197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6BD55A8-5204-9B5A-611A-940209811ABC}"/>
                    </a:ext>
                  </a:extLst>
                </p14:cNvPr>
                <p14:cNvContentPartPr/>
                <p14:nvPr/>
              </p14:nvContentPartPr>
              <p14:xfrm>
                <a:off x="10035448" y="2470430"/>
                <a:ext cx="34200" cy="788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6BD55A8-5204-9B5A-611A-940209811AB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029328" y="2464310"/>
                  <a:ext cx="4644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6699A55E-343D-C886-EBB3-3B548BC990F1}"/>
                  </a:ext>
                </a:extLst>
              </p14:cNvPr>
              <p14:cNvContentPartPr/>
              <p14:nvPr/>
            </p14:nvContentPartPr>
            <p14:xfrm>
              <a:off x="4735168" y="2789030"/>
              <a:ext cx="124560" cy="555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6699A55E-343D-C886-EBB3-3B548BC990F1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4729048" y="2782910"/>
                <a:ext cx="136800" cy="56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AD0E846-AC87-95BC-9F85-EE52CCF8720D}"/>
              </a:ext>
            </a:extLst>
          </p:cNvPr>
          <p:cNvGrpSpPr/>
          <p:nvPr/>
        </p:nvGrpSpPr>
        <p:grpSpPr>
          <a:xfrm>
            <a:off x="5058088" y="2910350"/>
            <a:ext cx="1011600" cy="267480"/>
            <a:chOff x="5058088" y="2910350"/>
            <a:chExt cx="10116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04EE39F-70A7-7D3A-668B-0A942F131346}"/>
                    </a:ext>
                  </a:extLst>
                </p14:cNvPr>
                <p14:cNvContentPartPr/>
                <p14:nvPr/>
              </p14:nvContentPartPr>
              <p14:xfrm>
                <a:off x="5058088" y="2943110"/>
                <a:ext cx="130680" cy="184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04EE39F-70A7-7D3A-668B-0A942F13134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051968" y="2936990"/>
                  <a:ext cx="142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8FBFE64D-E99E-4DF4-5325-08FBE9206A3D}"/>
                    </a:ext>
                  </a:extLst>
                </p14:cNvPr>
                <p14:cNvContentPartPr/>
                <p14:nvPr/>
              </p14:nvContentPartPr>
              <p14:xfrm>
                <a:off x="5288128" y="2975510"/>
                <a:ext cx="113400" cy="202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8FBFE64D-E99E-4DF4-5325-08FBE9206A3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282008" y="2969390"/>
                  <a:ext cx="125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1CD1AEA-9C64-8079-580D-EF8FA75DB75E}"/>
                    </a:ext>
                  </a:extLst>
                </p14:cNvPr>
                <p14:cNvContentPartPr/>
                <p14:nvPr/>
              </p14:nvContentPartPr>
              <p14:xfrm>
                <a:off x="5273368" y="3045350"/>
                <a:ext cx="119520" cy="50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1CD1AEA-9C64-8079-580D-EF8FA75DB75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267248" y="3039230"/>
                  <a:ext cx="131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FB09CED-7CC9-053B-5116-F496C44FE006}"/>
                    </a:ext>
                  </a:extLst>
                </p14:cNvPr>
                <p14:cNvContentPartPr/>
                <p14:nvPr/>
              </p14:nvContentPartPr>
              <p14:xfrm>
                <a:off x="5258608" y="2940230"/>
                <a:ext cx="164160" cy="54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FB09CED-7CC9-053B-5116-F496C44FE00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252488" y="2934110"/>
                  <a:ext cx="17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856F422-31CC-17A2-F212-45B84634C212}"/>
                    </a:ext>
                  </a:extLst>
                </p14:cNvPr>
                <p14:cNvContentPartPr/>
                <p14:nvPr/>
              </p14:nvContentPartPr>
              <p14:xfrm>
                <a:off x="5525728" y="2960750"/>
                <a:ext cx="71640" cy="171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856F422-31CC-17A2-F212-45B84634C21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519608" y="2954630"/>
                  <a:ext cx="83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A00BEDA-9C57-3994-24B8-4FB7C8A93A38}"/>
                    </a:ext>
                  </a:extLst>
                </p14:cNvPr>
                <p14:cNvContentPartPr/>
                <p14:nvPr/>
              </p14:nvContentPartPr>
              <p14:xfrm>
                <a:off x="5437888" y="2952830"/>
                <a:ext cx="398160" cy="1735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A00BEDA-9C57-3994-24B8-4FB7C8A93A3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431768" y="2946710"/>
                  <a:ext cx="410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1F669F9-EC09-1CEF-66CA-9FDD6B3CC353}"/>
                    </a:ext>
                  </a:extLst>
                </p14:cNvPr>
                <p14:cNvContentPartPr/>
                <p14:nvPr/>
              </p14:nvContentPartPr>
              <p14:xfrm>
                <a:off x="5922088" y="3007910"/>
                <a:ext cx="59400" cy="117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1F669F9-EC09-1CEF-66CA-9FDD6B3CC35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915968" y="3001790"/>
                  <a:ext cx="71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56F6CFD-BF98-D5E5-E5AD-561ABF9650B5}"/>
                    </a:ext>
                  </a:extLst>
                </p14:cNvPr>
                <p14:cNvContentPartPr/>
                <p14:nvPr/>
              </p14:nvContentPartPr>
              <p14:xfrm>
                <a:off x="5917408" y="2910350"/>
                <a:ext cx="152280" cy="159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56F6CFD-BF98-D5E5-E5AD-561ABF9650B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911288" y="2904230"/>
                  <a:ext cx="16452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F171910-E859-F826-D486-1A2AE6B6C1F7}"/>
                  </a:ext>
                </a:extLst>
              </p14:cNvPr>
              <p14:cNvContentPartPr/>
              <p14:nvPr/>
            </p14:nvContentPartPr>
            <p14:xfrm>
              <a:off x="5202448" y="3708830"/>
              <a:ext cx="132840" cy="7948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F171910-E859-F826-D486-1A2AE6B6C1F7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5196328" y="3702710"/>
                <a:ext cx="145080" cy="80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42DDC7EC-8D9E-C0A2-ED11-8CE5789DAE42}"/>
              </a:ext>
            </a:extLst>
          </p:cNvPr>
          <p:cNvGrpSpPr/>
          <p:nvPr/>
        </p:nvGrpSpPr>
        <p:grpSpPr>
          <a:xfrm>
            <a:off x="5564968" y="3802790"/>
            <a:ext cx="691560" cy="216720"/>
            <a:chOff x="5564968" y="3802790"/>
            <a:chExt cx="69156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A437BE0-0C58-99AE-62CB-4B7CD86A5393}"/>
                    </a:ext>
                  </a:extLst>
                </p14:cNvPr>
                <p14:cNvContentPartPr/>
                <p14:nvPr/>
              </p14:nvContentPartPr>
              <p14:xfrm>
                <a:off x="5564968" y="3831950"/>
                <a:ext cx="182160" cy="1764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A437BE0-0C58-99AE-62CB-4B7CD86A539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558848" y="3825830"/>
                  <a:ext cx="194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C9F588C-EF9C-1AC0-685B-B71D9BE84451}"/>
                    </a:ext>
                  </a:extLst>
                </p14:cNvPr>
                <p14:cNvContentPartPr/>
                <p14:nvPr/>
              </p14:nvContentPartPr>
              <p14:xfrm>
                <a:off x="5791048" y="3802790"/>
                <a:ext cx="124560" cy="1774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C9F588C-EF9C-1AC0-685B-B71D9BE8445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784928" y="3796670"/>
                  <a:ext cx="136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95437CD-2D81-2EAD-9DC1-6074D179B961}"/>
                    </a:ext>
                  </a:extLst>
                </p14:cNvPr>
                <p14:cNvContentPartPr/>
                <p14:nvPr/>
              </p14:nvContentPartPr>
              <p14:xfrm>
                <a:off x="5793928" y="3895310"/>
                <a:ext cx="87840" cy="198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95437CD-2D81-2EAD-9DC1-6074D179B96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787808" y="3889190"/>
                  <a:ext cx="100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4C87E01-8486-14B4-8BDE-AC20EECA3286}"/>
                    </a:ext>
                  </a:extLst>
                </p14:cNvPr>
                <p14:cNvContentPartPr/>
                <p14:nvPr/>
              </p14:nvContentPartPr>
              <p14:xfrm>
                <a:off x="5978608" y="3834830"/>
                <a:ext cx="20880" cy="184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4C87E01-8486-14B4-8BDE-AC20EECA328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972488" y="3828710"/>
                  <a:ext cx="33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37FBF55-AEFD-1E87-DF79-394708FEE18B}"/>
                    </a:ext>
                  </a:extLst>
                </p14:cNvPr>
                <p14:cNvContentPartPr/>
                <p14:nvPr/>
              </p14:nvContentPartPr>
              <p14:xfrm>
                <a:off x="6047008" y="3820070"/>
                <a:ext cx="209520" cy="157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37FBF55-AEFD-1E87-DF79-394708FEE18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040888" y="3813950"/>
                  <a:ext cx="22176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212CD9BB-1FD9-E9FE-4945-8928B1169C25}"/>
              </a:ext>
            </a:extLst>
          </p:cNvPr>
          <p:cNvGrpSpPr/>
          <p:nvPr/>
        </p:nvGrpSpPr>
        <p:grpSpPr>
          <a:xfrm>
            <a:off x="6535888" y="3776510"/>
            <a:ext cx="883800" cy="385560"/>
            <a:chOff x="6535888" y="3776510"/>
            <a:chExt cx="88380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AF7C87B-970C-2F13-B91A-98C58FAC46C1}"/>
                    </a:ext>
                  </a:extLst>
                </p14:cNvPr>
                <p14:cNvContentPartPr/>
                <p14:nvPr/>
              </p14:nvContentPartPr>
              <p14:xfrm>
                <a:off x="6535888" y="3824390"/>
                <a:ext cx="153000" cy="2102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AF7C87B-970C-2F13-B91A-98C58FAC46C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529768" y="3818270"/>
                  <a:ext cx="165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674C629-9293-BEE5-3E16-6053FA7D3599}"/>
                    </a:ext>
                  </a:extLst>
                </p14:cNvPr>
                <p14:cNvContentPartPr/>
                <p14:nvPr/>
              </p14:nvContentPartPr>
              <p14:xfrm>
                <a:off x="6722008" y="3822230"/>
                <a:ext cx="356760" cy="175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674C629-9293-BEE5-3E16-6053FA7D359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715888" y="3816110"/>
                  <a:ext cx="369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021CC30-8DDC-AC25-4F5B-C7EE9BABF0D7}"/>
                    </a:ext>
                  </a:extLst>
                </p14:cNvPr>
                <p14:cNvContentPartPr/>
                <p14:nvPr/>
              </p14:nvContentPartPr>
              <p14:xfrm>
                <a:off x="7183888" y="3841670"/>
                <a:ext cx="45360" cy="187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021CC30-8DDC-AC25-4F5B-C7EE9BABF0D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177768" y="3835550"/>
                  <a:ext cx="57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C614619-3474-6BB0-D125-A5986935BE5E}"/>
                    </a:ext>
                  </a:extLst>
                </p14:cNvPr>
                <p14:cNvContentPartPr/>
                <p14:nvPr/>
              </p14:nvContentPartPr>
              <p14:xfrm>
                <a:off x="7128808" y="3776510"/>
                <a:ext cx="137880" cy="144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C614619-3474-6BB0-D125-A5986935BE5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122688" y="3770390"/>
                  <a:ext cx="150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EFAFD9F-98B1-2A4D-CEAF-D9DBF7EFE6A9}"/>
                    </a:ext>
                  </a:extLst>
                </p14:cNvPr>
                <p14:cNvContentPartPr/>
                <p14:nvPr/>
              </p14:nvContentPartPr>
              <p14:xfrm>
                <a:off x="7361728" y="4024190"/>
                <a:ext cx="57960" cy="1378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EFAFD9F-98B1-2A4D-CEAF-D9DBF7EFE6A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355608" y="4018070"/>
                  <a:ext cx="7020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74D113C-785C-1410-6AA6-599F3E88F9CA}"/>
              </a:ext>
            </a:extLst>
          </p:cNvPr>
          <p:cNvGrpSpPr/>
          <p:nvPr/>
        </p:nvGrpSpPr>
        <p:grpSpPr>
          <a:xfrm>
            <a:off x="7713448" y="3791630"/>
            <a:ext cx="458280" cy="215640"/>
            <a:chOff x="7713448" y="3791630"/>
            <a:chExt cx="45828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512F4E4-A73B-7BFA-0B83-28640E62A3D5}"/>
                    </a:ext>
                  </a:extLst>
                </p14:cNvPr>
                <p14:cNvContentPartPr/>
                <p14:nvPr/>
              </p14:nvContentPartPr>
              <p14:xfrm>
                <a:off x="7805968" y="3828710"/>
                <a:ext cx="37800" cy="1785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512F4E4-A73B-7BFA-0B83-28640E62A3D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799848" y="3822590"/>
                  <a:ext cx="50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4D5B8E8-C60D-954E-ECB5-2FD141E3736F}"/>
                    </a:ext>
                  </a:extLst>
                </p14:cNvPr>
                <p14:cNvContentPartPr/>
                <p14:nvPr/>
              </p14:nvContentPartPr>
              <p14:xfrm>
                <a:off x="7713448" y="3791630"/>
                <a:ext cx="458280" cy="1958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4D5B8E8-C60D-954E-ECB5-2FD141E3736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707328" y="3785510"/>
                  <a:ext cx="47052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8AA7B717-4CC5-B2D2-46D9-8D6551D8F014}"/>
              </a:ext>
            </a:extLst>
          </p:cNvPr>
          <p:cNvGrpSpPr/>
          <p:nvPr/>
        </p:nvGrpSpPr>
        <p:grpSpPr>
          <a:xfrm>
            <a:off x="8452168" y="3785870"/>
            <a:ext cx="434520" cy="216360"/>
            <a:chOff x="8452168" y="3785870"/>
            <a:chExt cx="43452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2299882-F80C-AD76-ED92-3692C10E74DD}"/>
                    </a:ext>
                  </a:extLst>
                </p14:cNvPr>
                <p14:cNvContentPartPr/>
                <p14:nvPr/>
              </p14:nvContentPartPr>
              <p14:xfrm>
                <a:off x="8452168" y="3822950"/>
                <a:ext cx="84600" cy="164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2299882-F80C-AD76-ED92-3692C10E74D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446048" y="3816830"/>
                  <a:ext cx="96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7EFE9958-6382-C869-6104-D4C12CE579A8}"/>
                    </a:ext>
                  </a:extLst>
                </p14:cNvPr>
                <p14:cNvContentPartPr/>
                <p14:nvPr/>
              </p14:nvContentPartPr>
              <p14:xfrm>
                <a:off x="8461888" y="3785870"/>
                <a:ext cx="173160" cy="2095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7EFE9958-6382-C869-6104-D4C12CE579A8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455768" y="3779750"/>
                  <a:ext cx="185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58F5B47-E5E9-7752-FAF5-A3AE0150212F}"/>
                    </a:ext>
                  </a:extLst>
                </p14:cNvPr>
                <p14:cNvContentPartPr/>
                <p14:nvPr/>
              </p14:nvContentPartPr>
              <p14:xfrm>
                <a:off x="8702368" y="3804590"/>
                <a:ext cx="184320" cy="197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58F5B47-E5E9-7752-FAF5-A3AE0150212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696248" y="3798470"/>
                  <a:ext cx="196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7668197-819A-9D9A-CBA9-9DC482E82EB6}"/>
                    </a:ext>
                  </a:extLst>
                </p14:cNvPr>
                <p14:cNvContentPartPr/>
                <p14:nvPr/>
              </p14:nvContentPartPr>
              <p14:xfrm>
                <a:off x="8714248" y="3849950"/>
                <a:ext cx="108720" cy="439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7668197-819A-9D9A-CBA9-9DC482E82EB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708128" y="3843830"/>
                  <a:ext cx="120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7815054-0B68-AB0B-4150-883F0857B11E}"/>
                    </a:ext>
                  </a:extLst>
                </p14:cNvPr>
                <p14:cNvContentPartPr/>
                <p14:nvPr/>
              </p14:nvContentPartPr>
              <p14:xfrm>
                <a:off x="8685448" y="3799550"/>
                <a:ext cx="170280" cy="44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7815054-0B68-AB0B-4150-883F0857B11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679328" y="3793430"/>
                  <a:ext cx="1825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A136948-500A-91A1-C88C-11CA3A407FEC}"/>
              </a:ext>
            </a:extLst>
          </p:cNvPr>
          <p:cNvGrpSpPr/>
          <p:nvPr/>
        </p:nvGrpSpPr>
        <p:grpSpPr>
          <a:xfrm>
            <a:off x="6138088" y="4208510"/>
            <a:ext cx="1766880" cy="274320"/>
            <a:chOff x="6138088" y="4208510"/>
            <a:chExt cx="17668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40EF4B8-FD36-EC2A-C3BC-0293F2ABEF63}"/>
                    </a:ext>
                  </a:extLst>
                </p14:cNvPr>
                <p14:cNvContentPartPr/>
                <p14:nvPr/>
              </p14:nvContentPartPr>
              <p14:xfrm>
                <a:off x="6138088" y="4227950"/>
                <a:ext cx="186480" cy="205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40EF4B8-FD36-EC2A-C3BC-0293F2ABEF6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131968" y="4221830"/>
                  <a:ext cx="198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BA6F575-70E2-AD13-2A94-3F0EDF53F938}"/>
                    </a:ext>
                  </a:extLst>
                </p14:cNvPr>
                <p14:cNvContentPartPr/>
                <p14:nvPr/>
              </p14:nvContentPartPr>
              <p14:xfrm>
                <a:off x="6349048" y="4282310"/>
                <a:ext cx="185040" cy="1800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BA6F575-70E2-AD13-2A94-3F0EDF53F93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342928" y="4276190"/>
                  <a:ext cx="197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CF05144D-B99A-501F-8B3C-051C027E82BB}"/>
                    </a:ext>
                  </a:extLst>
                </p14:cNvPr>
                <p14:cNvContentPartPr/>
                <p14:nvPr/>
              </p14:nvContentPartPr>
              <p14:xfrm>
                <a:off x="6352288" y="4265030"/>
                <a:ext cx="125640" cy="78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CF05144D-B99A-501F-8B3C-051C027E82B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346168" y="4258910"/>
                  <a:ext cx="137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30C157B-57DA-268D-674C-2472E920ACF2}"/>
                    </a:ext>
                  </a:extLst>
                </p14:cNvPr>
                <p14:cNvContentPartPr/>
                <p14:nvPr/>
              </p14:nvContentPartPr>
              <p14:xfrm>
                <a:off x="6325648" y="4210670"/>
                <a:ext cx="339840" cy="1857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30C157B-57DA-268D-674C-2472E920ACF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319528" y="4204550"/>
                  <a:ext cx="352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F1AC9B1-5ADD-9567-212E-6A766D095B76}"/>
                    </a:ext>
                  </a:extLst>
                </p14:cNvPr>
                <p14:cNvContentPartPr/>
                <p14:nvPr/>
              </p14:nvContentPartPr>
              <p14:xfrm>
                <a:off x="6593488" y="4208510"/>
                <a:ext cx="151200" cy="1494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F1AC9B1-5ADD-9567-212E-6A766D095B7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587368" y="4202390"/>
                  <a:ext cx="163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2004F2F-DD8D-11C3-2892-AFFBB85BFF0E}"/>
                    </a:ext>
                  </a:extLst>
                </p14:cNvPr>
                <p14:cNvContentPartPr/>
                <p14:nvPr/>
              </p14:nvContentPartPr>
              <p14:xfrm>
                <a:off x="6819208" y="4276550"/>
                <a:ext cx="149040" cy="1699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2004F2F-DD8D-11C3-2892-AFFBB85BFF0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813088" y="4270430"/>
                  <a:ext cx="161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DCB160E-96DD-688A-4FE5-54D6A84C3013}"/>
                    </a:ext>
                  </a:extLst>
                </p14:cNvPr>
                <p14:cNvContentPartPr/>
                <p14:nvPr/>
              </p14:nvContentPartPr>
              <p14:xfrm>
                <a:off x="6819928" y="4314710"/>
                <a:ext cx="116280" cy="65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DCB160E-96DD-688A-4FE5-54D6A84C301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813808" y="4308590"/>
                  <a:ext cx="128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963BA11-DE7C-518D-8E30-C3C0F5846858}"/>
                    </a:ext>
                  </a:extLst>
                </p14:cNvPr>
                <p14:cNvContentPartPr/>
                <p14:nvPr/>
              </p14:nvContentPartPr>
              <p14:xfrm>
                <a:off x="6779248" y="4223270"/>
                <a:ext cx="171720" cy="81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963BA11-DE7C-518D-8E30-C3C0F5846858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773128" y="4217150"/>
                  <a:ext cx="183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A5F2A00-4BF5-E422-1713-7A5C141CC97B}"/>
                    </a:ext>
                  </a:extLst>
                </p14:cNvPr>
                <p14:cNvContentPartPr/>
                <p14:nvPr/>
              </p14:nvContentPartPr>
              <p14:xfrm>
                <a:off x="7007488" y="4235870"/>
                <a:ext cx="183600" cy="1846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A5F2A00-4BF5-E422-1713-7A5C141CC97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001368" y="4229750"/>
                  <a:ext cx="1958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1524F18-3AE1-2993-0C63-C0F6EC207267}"/>
                    </a:ext>
                  </a:extLst>
                </p14:cNvPr>
                <p14:cNvContentPartPr/>
                <p14:nvPr/>
              </p14:nvContentPartPr>
              <p14:xfrm>
                <a:off x="7015408" y="4260710"/>
                <a:ext cx="318600" cy="1479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1524F18-3AE1-2993-0C63-C0F6EC20726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009288" y="4254590"/>
                  <a:ext cx="330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BE922AC-6178-0B67-407C-1FFE254A5520}"/>
                    </a:ext>
                  </a:extLst>
                </p14:cNvPr>
                <p14:cNvContentPartPr/>
                <p14:nvPr/>
              </p14:nvContentPartPr>
              <p14:xfrm>
                <a:off x="7177768" y="4222190"/>
                <a:ext cx="216720" cy="49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BE922AC-6178-0B67-407C-1FFE254A552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171648" y="4216070"/>
                  <a:ext cx="228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2B9EFF3-8065-AC3E-2BB0-D762B425F193}"/>
                    </a:ext>
                  </a:extLst>
                </p14:cNvPr>
                <p14:cNvContentPartPr/>
                <p14:nvPr/>
              </p14:nvContentPartPr>
              <p14:xfrm>
                <a:off x="7433728" y="4209950"/>
                <a:ext cx="218880" cy="227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2B9EFF3-8065-AC3E-2BB0-D762B425F19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427608" y="4203830"/>
                  <a:ext cx="231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9533449-3564-2D85-F381-C60E8D91E844}"/>
                    </a:ext>
                  </a:extLst>
                </p14:cNvPr>
                <p14:cNvContentPartPr/>
                <p14:nvPr/>
              </p14:nvContentPartPr>
              <p14:xfrm>
                <a:off x="7422928" y="4208870"/>
                <a:ext cx="182160" cy="1202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9533449-3564-2D85-F381-C60E8D91E84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416808" y="4202750"/>
                  <a:ext cx="194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380ABDA-E3D7-9BC4-B26D-A1A4791E8C97}"/>
                    </a:ext>
                  </a:extLst>
                </p14:cNvPr>
                <p14:cNvContentPartPr/>
                <p14:nvPr/>
              </p14:nvContentPartPr>
              <p14:xfrm>
                <a:off x="7703728" y="4261430"/>
                <a:ext cx="51840" cy="1562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380ABDA-E3D7-9BC4-B26D-A1A4791E8C97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697608" y="4255310"/>
                  <a:ext cx="64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AA2A763-5C1F-28D7-8567-7E9FCE181979}"/>
                    </a:ext>
                  </a:extLst>
                </p14:cNvPr>
                <p14:cNvContentPartPr/>
                <p14:nvPr/>
              </p14:nvContentPartPr>
              <p14:xfrm>
                <a:off x="7682488" y="4226510"/>
                <a:ext cx="222480" cy="2494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AA2A763-5C1F-28D7-8567-7E9FCE18197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676368" y="4220390"/>
                  <a:ext cx="234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F4D12B4-9979-0752-79E8-72F764F679E4}"/>
                    </a:ext>
                  </a:extLst>
                </p14:cNvPr>
                <p14:cNvContentPartPr/>
                <p14:nvPr/>
              </p14:nvContentPartPr>
              <p14:xfrm>
                <a:off x="6633088" y="4232990"/>
                <a:ext cx="13680" cy="2498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F4D12B4-9979-0752-79E8-72F764F679E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626968" y="4226870"/>
                  <a:ext cx="2592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209A1E7B-5EA6-5AFD-9002-3D5A17E481CD}"/>
                  </a:ext>
                </a:extLst>
              </p14:cNvPr>
              <p14:cNvContentPartPr/>
              <p14:nvPr/>
            </p14:nvContentPartPr>
            <p14:xfrm>
              <a:off x="3753448" y="4732310"/>
              <a:ext cx="371880" cy="14673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209A1E7B-5EA6-5AFD-9002-3D5A17E481CD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3747328" y="4726190"/>
                <a:ext cx="384120" cy="147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2" name="Group 331">
            <a:extLst>
              <a:ext uri="{FF2B5EF4-FFF2-40B4-BE49-F238E27FC236}">
                <a16:creationId xmlns:a16="http://schemas.microsoft.com/office/drawing/2014/main" id="{D9D105E4-5855-C4BE-4F1E-E35A44AA1E9B}"/>
              </a:ext>
            </a:extLst>
          </p:cNvPr>
          <p:cNvGrpSpPr/>
          <p:nvPr/>
        </p:nvGrpSpPr>
        <p:grpSpPr>
          <a:xfrm>
            <a:off x="4210288" y="4865870"/>
            <a:ext cx="1675440" cy="313200"/>
            <a:chOff x="4210288" y="4865870"/>
            <a:chExt cx="167544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A8790E81-DE50-641C-9BC2-9916A1E917A3}"/>
                    </a:ext>
                  </a:extLst>
                </p14:cNvPr>
                <p14:cNvContentPartPr/>
                <p14:nvPr/>
              </p14:nvContentPartPr>
              <p14:xfrm>
                <a:off x="4225408" y="4978190"/>
                <a:ext cx="46800" cy="200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A8790E81-DE50-641C-9BC2-9916A1E917A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219288" y="4972070"/>
                  <a:ext cx="590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B9B2EB6-5B6A-74F5-4B67-BA86B7C95C7B}"/>
                    </a:ext>
                  </a:extLst>
                </p14:cNvPr>
                <p14:cNvContentPartPr/>
                <p14:nvPr/>
              </p14:nvContentPartPr>
              <p14:xfrm>
                <a:off x="4210288" y="4949030"/>
                <a:ext cx="138240" cy="712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B9B2EB6-5B6A-74F5-4B67-BA86B7C95C7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4204168" y="4942910"/>
                  <a:ext cx="150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789EB1A-9876-D70B-B446-D4683C4553C8}"/>
                    </a:ext>
                  </a:extLst>
                </p14:cNvPr>
                <p14:cNvContentPartPr/>
                <p14:nvPr/>
              </p14:nvContentPartPr>
              <p14:xfrm>
                <a:off x="4248808" y="5096270"/>
                <a:ext cx="97920" cy="27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789EB1A-9876-D70B-B446-D4683C4553C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242688" y="5090150"/>
                  <a:ext cx="110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5E9B5EB-A1D0-A0F2-5D78-6DC34FEC2B9F}"/>
                    </a:ext>
                  </a:extLst>
                </p14:cNvPr>
                <p14:cNvContentPartPr/>
                <p14:nvPr/>
              </p14:nvContentPartPr>
              <p14:xfrm>
                <a:off x="4441408" y="4996550"/>
                <a:ext cx="176040" cy="160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5E9B5EB-A1D0-A0F2-5D78-6DC34FEC2B9F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435288" y="4990430"/>
                  <a:ext cx="188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C17BF7D-5995-4C6A-E9C5-55EC9088F192}"/>
                    </a:ext>
                  </a:extLst>
                </p14:cNvPr>
                <p14:cNvContentPartPr/>
                <p14:nvPr/>
              </p14:nvContentPartPr>
              <p14:xfrm>
                <a:off x="4654168" y="4936070"/>
                <a:ext cx="232560" cy="162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C17BF7D-5995-4C6A-E9C5-55EC9088F19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648048" y="4929950"/>
                  <a:ext cx="244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206E9D9-37A5-FE3B-C0C5-1089FC44830C}"/>
                    </a:ext>
                  </a:extLst>
                </p14:cNvPr>
                <p14:cNvContentPartPr/>
                <p14:nvPr/>
              </p14:nvContentPartPr>
              <p14:xfrm>
                <a:off x="4974208" y="4909430"/>
                <a:ext cx="141120" cy="1515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206E9D9-37A5-FE3B-C0C5-1089FC44830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968088" y="4903310"/>
                  <a:ext cx="153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BCD911D-A78C-E75B-BBB5-FEF59EADD059}"/>
                    </a:ext>
                  </a:extLst>
                </p14:cNvPr>
                <p14:cNvContentPartPr/>
                <p14:nvPr/>
              </p14:nvContentPartPr>
              <p14:xfrm>
                <a:off x="5190928" y="4893590"/>
                <a:ext cx="53280" cy="1555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BCD911D-A78C-E75B-BBB5-FEF59EADD059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184808" y="4887470"/>
                  <a:ext cx="65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C6FDD19-B1CD-962C-EBD0-35A1D38D28C7}"/>
                    </a:ext>
                  </a:extLst>
                </p14:cNvPr>
                <p14:cNvContentPartPr/>
                <p14:nvPr/>
              </p14:nvContentPartPr>
              <p14:xfrm>
                <a:off x="5099848" y="4893230"/>
                <a:ext cx="157680" cy="52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C6FDD19-B1CD-962C-EBD0-35A1D38D28C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093728" y="4887110"/>
                  <a:ext cx="169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08CA294F-AD4F-0BD7-3FF1-9853669603A0}"/>
                    </a:ext>
                  </a:extLst>
                </p14:cNvPr>
                <p14:cNvContentPartPr/>
                <p14:nvPr/>
              </p14:nvContentPartPr>
              <p14:xfrm>
                <a:off x="5327728" y="4865870"/>
                <a:ext cx="64440" cy="1782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08CA294F-AD4F-0BD7-3FF1-9853669603A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321608" y="4859750"/>
                  <a:ext cx="76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144CB2C-0AF4-C0DD-D9BE-AA222DAB1DB1}"/>
                    </a:ext>
                  </a:extLst>
                </p14:cNvPr>
                <p14:cNvContentPartPr/>
                <p14:nvPr/>
              </p14:nvContentPartPr>
              <p14:xfrm>
                <a:off x="5438248" y="4874870"/>
                <a:ext cx="163080" cy="1742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144CB2C-0AF4-C0DD-D9BE-AA222DAB1DB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432128" y="4868750"/>
                  <a:ext cx="175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60C4FC22-BA6B-3833-FE20-F20BF2417514}"/>
                    </a:ext>
                  </a:extLst>
                </p14:cNvPr>
                <p14:cNvContentPartPr/>
                <p14:nvPr/>
              </p14:nvContentPartPr>
              <p14:xfrm>
                <a:off x="5669728" y="4869110"/>
                <a:ext cx="216000" cy="1551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60C4FC22-BA6B-3833-FE20-F20BF241751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663608" y="4862990"/>
                  <a:ext cx="2282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0750831E-F2C0-9313-4941-ACC7AB9159DD}"/>
              </a:ext>
            </a:extLst>
          </p:cNvPr>
          <p:cNvGrpSpPr/>
          <p:nvPr/>
        </p:nvGrpSpPr>
        <p:grpSpPr>
          <a:xfrm>
            <a:off x="4468768" y="5319830"/>
            <a:ext cx="2278440" cy="415080"/>
            <a:chOff x="4468768" y="5319830"/>
            <a:chExt cx="227844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5E466E54-DE8D-2E45-CC1A-8CB6D3D99065}"/>
                    </a:ext>
                  </a:extLst>
                </p14:cNvPr>
                <p14:cNvContentPartPr/>
                <p14:nvPr/>
              </p14:nvContentPartPr>
              <p14:xfrm>
                <a:off x="4474168" y="5512070"/>
                <a:ext cx="84960" cy="173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5E466E54-DE8D-2E45-CC1A-8CB6D3D9906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468048" y="5505950"/>
                  <a:ext cx="972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AEE0D4E-4714-8D63-6305-8A622765CE4A}"/>
                    </a:ext>
                  </a:extLst>
                </p14:cNvPr>
                <p14:cNvContentPartPr/>
                <p14:nvPr/>
              </p14:nvContentPartPr>
              <p14:xfrm>
                <a:off x="4468768" y="5492270"/>
                <a:ext cx="153360" cy="2426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AEE0D4E-4714-8D63-6305-8A622765CE4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462648" y="5486150"/>
                  <a:ext cx="165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81EAC573-82DE-37FD-C7F8-991E4C10F24E}"/>
                    </a:ext>
                  </a:extLst>
                </p14:cNvPr>
                <p14:cNvContentPartPr/>
                <p14:nvPr/>
              </p14:nvContentPartPr>
              <p14:xfrm>
                <a:off x="4680088" y="5494070"/>
                <a:ext cx="197640" cy="1922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81EAC573-82DE-37FD-C7F8-991E4C10F24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673968" y="5487950"/>
                  <a:ext cx="2098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20B8DCE-6E1B-4AC4-76FB-B63C66A4B68D}"/>
                    </a:ext>
                  </a:extLst>
                </p14:cNvPr>
                <p14:cNvContentPartPr/>
                <p14:nvPr/>
              </p14:nvContentPartPr>
              <p14:xfrm>
                <a:off x="4697728" y="5528270"/>
                <a:ext cx="131760" cy="81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20B8DCE-6E1B-4AC4-76FB-B63C66A4B68D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691608" y="5522150"/>
                  <a:ext cx="144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D20AEF7-B637-863A-39EA-EF2E7D0230F0}"/>
                    </a:ext>
                  </a:extLst>
                </p14:cNvPr>
                <p14:cNvContentPartPr/>
                <p14:nvPr/>
              </p14:nvContentPartPr>
              <p14:xfrm>
                <a:off x="4680088" y="5438270"/>
                <a:ext cx="366120" cy="1947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D20AEF7-B637-863A-39EA-EF2E7D0230F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73968" y="5432150"/>
                  <a:ext cx="378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D6999D2-45FD-2BE0-16E6-0272C0349C97}"/>
                    </a:ext>
                  </a:extLst>
                </p14:cNvPr>
                <p14:cNvContentPartPr/>
                <p14:nvPr/>
              </p14:nvContentPartPr>
              <p14:xfrm>
                <a:off x="4954408" y="5397230"/>
                <a:ext cx="138240" cy="586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D6999D2-45FD-2BE0-16E6-0272C0349C9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948288" y="5391110"/>
                  <a:ext cx="150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FFAFE57-DBE1-0DA6-C04D-C4C422EE3B0D}"/>
                    </a:ext>
                  </a:extLst>
                </p14:cNvPr>
                <p14:cNvContentPartPr/>
                <p14:nvPr/>
              </p14:nvContentPartPr>
              <p14:xfrm>
                <a:off x="4959808" y="5436470"/>
                <a:ext cx="245880" cy="1566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FFAFE57-DBE1-0DA6-C04D-C4C422EE3B0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953688" y="5430350"/>
                  <a:ext cx="258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B7E0A5FE-388A-334C-285E-EB2DEE87C633}"/>
                    </a:ext>
                  </a:extLst>
                </p14:cNvPr>
                <p14:cNvContentPartPr/>
                <p14:nvPr/>
              </p14:nvContentPartPr>
              <p14:xfrm>
                <a:off x="5270488" y="5379230"/>
                <a:ext cx="228960" cy="162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B7E0A5FE-388A-334C-285E-EB2DEE87C63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264368" y="5373110"/>
                  <a:ext cx="241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F97937C-63A5-C862-FB09-8B77745743AB}"/>
                    </a:ext>
                  </a:extLst>
                </p14:cNvPr>
                <p14:cNvContentPartPr/>
                <p14:nvPr/>
              </p14:nvContentPartPr>
              <p14:xfrm>
                <a:off x="5578648" y="5420630"/>
                <a:ext cx="44640" cy="176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F97937C-63A5-C862-FB09-8B77745743A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572528" y="5414510"/>
                  <a:ext cx="56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9F21FDA-D913-07B4-4436-16F78D83788C}"/>
                    </a:ext>
                  </a:extLst>
                </p14:cNvPr>
                <p14:cNvContentPartPr/>
                <p14:nvPr/>
              </p14:nvContentPartPr>
              <p14:xfrm>
                <a:off x="5746768" y="5407670"/>
                <a:ext cx="94320" cy="176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9F21FDA-D913-07B4-4436-16F78D83788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740648" y="5401550"/>
                  <a:ext cx="106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442A052C-B23D-35F4-C868-DDF948E9EC89}"/>
                    </a:ext>
                  </a:extLst>
                </p14:cNvPr>
                <p14:cNvContentPartPr/>
                <p14:nvPr/>
              </p14:nvContentPartPr>
              <p14:xfrm>
                <a:off x="5667568" y="5394350"/>
                <a:ext cx="197280" cy="712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442A052C-B23D-35F4-C868-DDF948E9EC89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661448" y="5388230"/>
                  <a:ext cx="209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8620CE9A-4CDD-5D59-21E5-66FC6E0A59C1}"/>
                    </a:ext>
                  </a:extLst>
                </p14:cNvPr>
                <p14:cNvContentPartPr/>
                <p14:nvPr/>
              </p14:nvContentPartPr>
              <p14:xfrm>
                <a:off x="5930008" y="5399030"/>
                <a:ext cx="70200" cy="1483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8620CE9A-4CDD-5D59-21E5-66FC6E0A59C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923888" y="5392910"/>
                  <a:ext cx="82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918587C-AE04-D5FA-5A47-F86CCCBBED52}"/>
                    </a:ext>
                  </a:extLst>
                </p14:cNvPr>
                <p14:cNvContentPartPr/>
                <p14:nvPr/>
              </p14:nvContentPartPr>
              <p14:xfrm>
                <a:off x="6059608" y="5357990"/>
                <a:ext cx="173520" cy="1940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918587C-AE04-D5FA-5A47-F86CCCBBED5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053488" y="5351870"/>
                  <a:ext cx="185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53EA10B-E5CC-CF39-0808-CFD5BBC08598}"/>
                    </a:ext>
                  </a:extLst>
                </p14:cNvPr>
                <p14:cNvContentPartPr/>
                <p14:nvPr/>
              </p14:nvContentPartPr>
              <p14:xfrm>
                <a:off x="6283528" y="5327390"/>
                <a:ext cx="223920" cy="1940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53EA10B-E5CC-CF39-0808-CFD5BBC0859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277408" y="5321270"/>
                  <a:ext cx="236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AE16F18-8558-32D7-FFE5-16930BCA156A}"/>
                    </a:ext>
                  </a:extLst>
                </p14:cNvPr>
                <p14:cNvContentPartPr/>
                <p14:nvPr/>
              </p14:nvContentPartPr>
              <p14:xfrm>
                <a:off x="6547768" y="5319830"/>
                <a:ext cx="199440" cy="2242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AE16F18-8558-32D7-FFE5-16930BCA156A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541648" y="5313710"/>
                  <a:ext cx="21168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729EE9D5-244D-0752-E00C-8A0DF0240430}"/>
              </a:ext>
            </a:extLst>
          </p:cNvPr>
          <p:cNvGrpSpPr/>
          <p:nvPr/>
        </p:nvGrpSpPr>
        <p:grpSpPr>
          <a:xfrm>
            <a:off x="7292608" y="2530910"/>
            <a:ext cx="3642480" cy="2824200"/>
            <a:chOff x="7292608" y="2530910"/>
            <a:chExt cx="3642480" cy="28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9935EC0-8A58-CD8D-71F7-9856FEDAB286}"/>
                    </a:ext>
                  </a:extLst>
                </p14:cNvPr>
                <p14:cNvContentPartPr/>
                <p14:nvPr/>
              </p14:nvContentPartPr>
              <p14:xfrm>
                <a:off x="7316728" y="2530910"/>
                <a:ext cx="3618360" cy="26240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9935EC0-8A58-CD8D-71F7-9856FEDAB28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310608" y="2524790"/>
                  <a:ext cx="3630600" cy="26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EC35013-7A76-CE49-7C86-DF8E3B35632D}"/>
                    </a:ext>
                  </a:extLst>
                </p14:cNvPr>
                <p14:cNvContentPartPr/>
                <p14:nvPr/>
              </p14:nvContentPartPr>
              <p14:xfrm>
                <a:off x="7292608" y="4864430"/>
                <a:ext cx="304920" cy="490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EC35013-7A76-CE49-7C86-DF8E3B35632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286488" y="4858310"/>
                  <a:ext cx="317160" cy="50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81AFA64E-EC6B-0C5F-EEE2-BCC453F3EB07}"/>
                  </a:ext>
                </a:extLst>
              </p14:cNvPr>
              <p14:cNvContentPartPr/>
              <p14:nvPr/>
            </p14:nvContentPartPr>
            <p14:xfrm>
              <a:off x="1355488" y="1504910"/>
              <a:ext cx="112320" cy="4078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81AFA64E-EC6B-0C5F-EEE2-BCC453F3EB07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1349368" y="1498790"/>
                <a:ext cx="1245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7E6B5DE-6850-4623-A5D7-A750B7859F3D}"/>
                  </a:ext>
                </a:extLst>
              </p14:cNvPr>
              <p14:cNvContentPartPr/>
              <p14:nvPr/>
            </p14:nvContentPartPr>
            <p14:xfrm>
              <a:off x="1366648" y="2167310"/>
              <a:ext cx="60480" cy="4327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7E6B5DE-6850-4623-A5D7-A750B7859F3D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360528" y="2161190"/>
                <a:ext cx="727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C7EDA656-21E5-1E29-1682-0C0226F5A2B0}"/>
                  </a:ext>
                </a:extLst>
              </p14:cNvPr>
              <p14:cNvContentPartPr/>
              <p14:nvPr/>
            </p14:nvContentPartPr>
            <p14:xfrm>
              <a:off x="1390048" y="2789750"/>
              <a:ext cx="33480" cy="1900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C7EDA656-21E5-1E29-1682-0C0226F5A2B0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383928" y="2783630"/>
                <a:ext cx="45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70ACBD21-A202-7BB8-9370-4D62CD32D734}"/>
                  </a:ext>
                </a:extLst>
              </p14:cNvPr>
              <p14:cNvContentPartPr/>
              <p14:nvPr/>
            </p14:nvContentPartPr>
            <p14:xfrm>
              <a:off x="1414888" y="3693350"/>
              <a:ext cx="43560" cy="1666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70ACBD21-A202-7BB8-9370-4D62CD32D734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1408768" y="3687230"/>
                <a:ext cx="558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934CA86A-AF80-A26C-07B8-D75FA00AF972}"/>
                  </a:ext>
                </a:extLst>
              </p14:cNvPr>
              <p14:cNvContentPartPr/>
              <p14:nvPr/>
            </p14:nvContentPartPr>
            <p14:xfrm>
              <a:off x="1375288" y="4942910"/>
              <a:ext cx="52560" cy="20160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934CA86A-AF80-A26C-07B8-D75FA00AF972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369168" y="4936790"/>
                <a:ext cx="648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54BFA3C-744B-13D8-2DC2-4E0D97C8EBB3}"/>
                  </a:ext>
                </a:extLst>
              </p14:cNvPr>
              <p14:cNvContentPartPr/>
              <p14:nvPr/>
            </p14:nvContentPartPr>
            <p14:xfrm>
              <a:off x="1358728" y="5663630"/>
              <a:ext cx="53640" cy="20628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54BFA3C-744B-13D8-2DC2-4E0D97C8EBB3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1352608" y="5657510"/>
                <a:ext cx="6588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5" name="Group 364">
            <a:extLst>
              <a:ext uri="{FF2B5EF4-FFF2-40B4-BE49-F238E27FC236}">
                <a16:creationId xmlns:a16="http://schemas.microsoft.com/office/drawing/2014/main" id="{A5A0535D-C26D-6C92-E83D-4798EF5E68CE}"/>
              </a:ext>
            </a:extLst>
          </p:cNvPr>
          <p:cNvGrpSpPr/>
          <p:nvPr/>
        </p:nvGrpSpPr>
        <p:grpSpPr>
          <a:xfrm>
            <a:off x="376648" y="1395830"/>
            <a:ext cx="926280" cy="779760"/>
            <a:chOff x="376648" y="1395830"/>
            <a:chExt cx="926280" cy="77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D134E4E6-B939-1DDE-D5C2-BEBF6DD62DA3}"/>
                    </a:ext>
                  </a:extLst>
                </p14:cNvPr>
                <p14:cNvContentPartPr/>
                <p14:nvPr/>
              </p14:nvContentPartPr>
              <p14:xfrm>
                <a:off x="399328" y="1712990"/>
                <a:ext cx="149760" cy="115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D134E4E6-B939-1DDE-D5C2-BEBF6DD62DA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93208" y="1706870"/>
                  <a:ext cx="162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CCA29D6-A426-9F05-7019-BAE7CBE32C7A}"/>
                    </a:ext>
                  </a:extLst>
                </p14:cNvPr>
                <p14:cNvContentPartPr/>
                <p14:nvPr/>
              </p14:nvContentPartPr>
              <p14:xfrm>
                <a:off x="376648" y="1653590"/>
                <a:ext cx="184680" cy="176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CCA29D6-A426-9F05-7019-BAE7CBE32C7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70528" y="1647470"/>
                  <a:ext cx="196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1488710F-FAE3-D184-FB07-537B79EB21B5}"/>
                    </a:ext>
                  </a:extLst>
                </p14:cNvPr>
                <p14:cNvContentPartPr/>
                <p14:nvPr/>
              </p14:nvContentPartPr>
              <p14:xfrm>
                <a:off x="580408" y="1595270"/>
                <a:ext cx="135000" cy="158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1488710F-FAE3-D184-FB07-537B79EB21B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74288" y="1589150"/>
                  <a:ext cx="147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514A00C-9D86-DAD6-780B-7926B1F85FFF}"/>
                    </a:ext>
                  </a:extLst>
                </p14:cNvPr>
                <p14:cNvContentPartPr/>
                <p14:nvPr/>
              </p14:nvContentPartPr>
              <p14:xfrm>
                <a:off x="614608" y="1621550"/>
                <a:ext cx="43560" cy="950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514A00C-9D86-DAD6-780B-7926B1F85FF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08488" y="1615430"/>
                  <a:ext cx="55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96B818A-8FD7-5EA1-180F-FC12BAB1907A}"/>
                    </a:ext>
                  </a:extLst>
                </p14:cNvPr>
                <p14:cNvContentPartPr/>
                <p14:nvPr/>
              </p14:nvContentPartPr>
              <p14:xfrm>
                <a:off x="641968" y="1503470"/>
                <a:ext cx="150120" cy="820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96B818A-8FD7-5EA1-180F-FC12BAB1907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35848" y="1497350"/>
                  <a:ext cx="162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DBD45AA-8FC3-29BB-A714-510505950440}"/>
                    </a:ext>
                  </a:extLst>
                </p14:cNvPr>
                <p14:cNvContentPartPr/>
                <p14:nvPr/>
              </p14:nvContentPartPr>
              <p14:xfrm>
                <a:off x="643408" y="1473230"/>
                <a:ext cx="55800" cy="135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DBD45AA-8FC3-29BB-A714-510505950440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37288" y="1467110"/>
                  <a:ext cx="68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0D5DB32-DF83-DF88-2F3D-7FBF4E15F2AF}"/>
                    </a:ext>
                  </a:extLst>
                </p14:cNvPr>
                <p14:cNvContentPartPr/>
                <p14:nvPr/>
              </p14:nvContentPartPr>
              <p14:xfrm>
                <a:off x="796408" y="1395830"/>
                <a:ext cx="155160" cy="1677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0D5DB32-DF83-DF88-2F3D-7FBF4E15F2A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90288" y="1389710"/>
                  <a:ext cx="167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DDD3B0E-B38B-22DF-AF4F-448DA5832825}"/>
                    </a:ext>
                  </a:extLst>
                </p14:cNvPr>
                <p14:cNvContentPartPr/>
                <p14:nvPr/>
              </p14:nvContentPartPr>
              <p14:xfrm>
                <a:off x="837808" y="1440830"/>
                <a:ext cx="68400" cy="889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DDD3B0E-B38B-22DF-AF4F-448DA5832825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31688" y="1434710"/>
                  <a:ext cx="80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25DE37C5-0819-C500-FF53-7BF09D7D5FE2}"/>
                    </a:ext>
                  </a:extLst>
                </p14:cNvPr>
                <p14:cNvContentPartPr/>
                <p14:nvPr/>
              </p14:nvContentPartPr>
              <p14:xfrm>
                <a:off x="589768" y="2074070"/>
                <a:ext cx="116640" cy="86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25DE37C5-0819-C500-FF53-7BF09D7D5FE2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83648" y="2067950"/>
                  <a:ext cx="128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8CECFE8-D300-8A50-139C-1F5F963CD123}"/>
                    </a:ext>
                  </a:extLst>
                </p14:cNvPr>
                <p14:cNvContentPartPr/>
                <p14:nvPr/>
              </p14:nvContentPartPr>
              <p14:xfrm>
                <a:off x="531808" y="1994150"/>
                <a:ext cx="102240" cy="1814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8CECFE8-D300-8A50-139C-1F5F963CD123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25688" y="1988030"/>
                  <a:ext cx="114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473AFC8-8137-130F-6BB3-2E2015C44A2D}"/>
                    </a:ext>
                  </a:extLst>
                </p14:cNvPr>
                <p14:cNvContentPartPr/>
                <p14:nvPr/>
              </p14:nvContentPartPr>
              <p14:xfrm>
                <a:off x="672928" y="1854470"/>
                <a:ext cx="144720" cy="138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473AFC8-8137-130F-6BB3-2E2015C44A2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66808" y="1848350"/>
                  <a:ext cx="156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BAB2373-6595-E8FE-FF1E-2984D63D748C}"/>
                    </a:ext>
                  </a:extLst>
                </p14:cNvPr>
                <p14:cNvContentPartPr/>
                <p14:nvPr/>
              </p14:nvContentPartPr>
              <p14:xfrm>
                <a:off x="847888" y="1995950"/>
                <a:ext cx="96480" cy="72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BAB2373-6595-E8FE-FF1E-2984D63D748C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41768" y="1989830"/>
                  <a:ext cx="108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A7EA9BB-C06C-8F95-621F-B4E1F80D99D5}"/>
                    </a:ext>
                  </a:extLst>
                </p14:cNvPr>
                <p14:cNvContentPartPr/>
                <p14:nvPr/>
              </p14:nvContentPartPr>
              <p14:xfrm>
                <a:off x="800368" y="1890830"/>
                <a:ext cx="159480" cy="78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A7EA9BB-C06C-8F95-621F-B4E1F80D99D5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94248" y="1884710"/>
                  <a:ext cx="171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282B2FE-0348-6B3E-CBD2-FB6707637184}"/>
                    </a:ext>
                  </a:extLst>
                </p14:cNvPr>
                <p14:cNvContentPartPr/>
                <p14:nvPr/>
              </p14:nvContentPartPr>
              <p14:xfrm>
                <a:off x="803968" y="1822790"/>
                <a:ext cx="111240" cy="885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282B2FE-0348-6B3E-CBD2-FB6707637184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97848" y="1816670"/>
                  <a:ext cx="123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071E3E8-344F-DDA6-A964-FCA299F46EED}"/>
                    </a:ext>
                  </a:extLst>
                </p14:cNvPr>
                <p14:cNvContentPartPr/>
                <p14:nvPr/>
              </p14:nvContentPartPr>
              <p14:xfrm>
                <a:off x="916288" y="1745030"/>
                <a:ext cx="197640" cy="99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071E3E8-344F-DDA6-A964-FCA299F46EE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10168" y="1738910"/>
                  <a:ext cx="209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496E2B4-227C-B539-122C-2BB6E33A0AC4}"/>
                    </a:ext>
                  </a:extLst>
                </p14:cNvPr>
                <p14:cNvContentPartPr/>
                <p14:nvPr/>
              </p14:nvContentPartPr>
              <p14:xfrm>
                <a:off x="993688" y="1710110"/>
                <a:ext cx="34560" cy="114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496E2B4-227C-B539-122C-2BB6E33A0AC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87568" y="1703990"/>
                  <a:ext cx="46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319192C-C3D4-AA13-AE2A-D9E8BA0D50E9}"/>
                    </a:ext>
                  </a:extLst>
                </p14:cNvPr>
                <p14:cNvContentPartPr/>
                <p14:nvPr/>
              </p14:nvContentPartPr>
              <p14:xfrm>
                <a:off x="905128" y="1667990"/>
                <a:ext cx="73800" cy="817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319192C-C3D4-AA13-AE2A-D9E8BA0D50E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99008" y="1661870"/>
                  <a:ext cx="86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E0D3877-C5F9-4D99-7475-00FDF5E91160}"/>
                    </a:ext>
                  </a:extLst>
                </p14:cNvPr>
                <p14:cNvContentPartPr/>
                <p14:nvPr/>
              </p14:nvContentPartPr>
              <p14:xfrm>
                <a:off x="832048" y="1982270"/>
                <a:ext cx="37080" cy="277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E0D3877-C5F9-4D99-7475-00FDF5E9116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25928" y="1976150"/>
                  <a:ext cx="49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65CE86A-D12B-461F-851E-61E6EB24C3AD}"/>
                    </a:ext>
                  </a:extLst>
                </p14:cNvPr>
                <p14:cNvContentPartPr/>
                <p14:nvPr/>
              </p14:nvContentPartPr>
              <p14:xfrm>
                <a:off x="1149568" y="1674470"/>
                <a:ext cx="133920" cy="727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65CE86A-D12B-461F-851E-61E6EB24C3A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143448" y="1668350"/>
                  <a:ext cx="146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A6011AB-2794-4A3E-F739-C28296ACC757}"/>
                    </a:ext>
                  </a:extLst>
                </p14:cNvPr>
                <p14:cNvContentPartPr/>
                <p14:nvPr/>
              </p14:nvContentPartPr>
              <p14:xfrm>
                <a:off x="1182688" y="1667270"/>
                <a:ext cx="120240" cy="1101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A6011AB-2794-4A3E-F739-C28296ACC757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176568" y="1661150"/>
                  <a:ext cx="132480" cy="12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93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25F1-BE94-9B1F-4E3F-1DD190EB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8841-933E-FD72-9E42-BB6B6C173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1" y="15317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common types:</a:t>
            </a:r>
          </a:p>
          <a:p>
            <a:r>
              <a:rPr lang="en-GB" sz="22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int: </a:t>
            </a:r>
            <a:r>
              <a:rPr lang="en-GB" sz="22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stores numerical data as an integer</a:t>
            </a:r>
          </a:p>
          <a:p>
            <a:pPr marL="0" indent="0">
              <a:buNone/>
            </a:pPr>
            <a:endParaRPr lang="en-GB" sz="22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22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float: </a:t>
            </a:r>
            <a:r>
              <a:rPr lang="en-GB" sz="22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stores numerical data with decimals</a:t>
            </a:r>
          </a:p>
          <a:p>
            <a:pPr marL="0" indent="0">
              <a:buNone/>
            </a:pPr>
            <a:endParaRPr lang="en-GB" sz="22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22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char: </a:t>
            </a:r>
            <a:r>
              <a:rPr lang="en-GB" sz="22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stores a single character value</a:t>
            </a:r>
          </a:p>
          <a:p>
            <a:endParaRPr lang="en-GB" sz="22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22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string: </a:t>
            </a:r>
            <a:r>
              <a:rPr lang="en-GB" sz="22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stores text</a:t>
            </a:r>
          </a:p>
          <a:p>
            <a:pPr marL="0" indent="0">
              <a:buNone/>
            </a:pPr>
            <a:endParaRPr lang="en-GB" sz="22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22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bool: </a:t>
            </a:r>
            <a:r>
              <a:rPr lang="en-GB" sz="22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stores simple states such as true and false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8A3B8-185E-C253-9BDA-B08B6EB8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42C5A-0B68-0D84-C4BB-079300190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1"/>
          <a:stretch/>
        </p:blipFill>
        <p:spPr>
          <a:xfrm>
            <a:off x="2179509" y="2386543"/>
            <a:ext cx="2606266" cy="394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3AC33C-E3BC-190F-59EB-947D6FF7C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16"/>
          <a:stretch/>
        </p:blipFill>
        <p:spPr>
          <a:xfrm>
            <a:off x="2179509" y="3257154"/>
            <a:ext cx="3368332" cy="317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5BD8EF-EDEA-F083-967B-112B8754D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96" b="15943"/>
          <a:stretch/>
        </p:blipFill>
        <p:spPr>
          <a:xfrm>
            <a:off x="2179509" y="4975903"/>
            <a:ext cx="4663844" cy="3650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21C4E8-F717-5641-0E92-0573C2E2AB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50" b="12340"/>
          <a:stretch/>
        </p:blipFill>
        <p:spPr>
          <a:xfrm>
            <a:off x="2179509" y="5883049"/>
            <a:ext cx="4168501" cy="365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1529B4-9C79-04F3-D7A9-A1E610D2B2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077"/>
          <a:stretch/>
        </p:blipFill>
        <p:spPr>
          <a:xfrm>
            <a:off x="2179509" y="4113739"/>
            <a:ext cx="2827134" cy="2907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548D4-9F6F-4B27-DE9F-8B3F9E4D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BCB07-A958-3AEB-8F67-3D0C795F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97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CDA9-9E12-B619-CF5F-EF3FECE7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D368C-ADE3-0A70-A5C8-162F3F37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96A1519-6F44-2103-AD45-2F20B4B405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3507" y="1807528"/>
            <a:ext cx="10740293" cy="36933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absolute minimum requirement of an Arduino program is the use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functions: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8A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void setup()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88A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void loop(). </a:t>
            </a:r>
            <a:endParaRPr lang="en-US" altLang="en-US" sz="2000" dirty="0">
              <a:solidFill>
                <a:srgbClr val="0088AA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"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 indicates that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nothing is returned on execution.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8A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void setup()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this function executes only once, when the Arduino is powered on. Here we define things such as the mode of a pin (input or output), the baud rate of serial communication or the initialization of a library</a:t>
            </a:r>
            <a:endParaRPr lang="en-US" altLang="en-US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8AA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void loop()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this is where we write the code that we want to execute over and over again, such as turning on/off a lamp based on an input, or to conduct a sensor reading every X seconds.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above functions are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always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required in an Arduino sketch, but you are of course able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several more functions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which is useful for longer programs.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C8344-2731-8604-F5D8-BD993AE2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38137-EACA-35B5-656D-7AD08153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56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E239-4B90-2CF4-8990-436982C3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3420-9B36-F050-ABEB-E3DBE61ED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256"/>
            <a:ext cx="10515600" cy="4351338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 allow a programmer to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divide a specific code into various sections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each section performs a particular task.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Usually, 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function </a:t>
            </a:r>
            <a:r>
              <a:rPr lang="en-US" altLang="en-US" sz="22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used to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 a task multiple times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program.</a:t>
            </a:r>
          </a:p>
          <a:p>
            <a:pPr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374146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602C8-CE21-FC06-C0D2-664F4A87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0CE3E-5500-53E7-2546-90B49C0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6E871-040D-D2E4-85C1-2E257EB3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15</a:t>
            </a:fld>
            <a:endParaRPr lang="en-GB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794FED6-121D-1A10-6480-29D098FBE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33972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50F86-E375-E665-5E88-F76887022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56" y="4016925"/>
            <a:ext cx="3798383" cy="15668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385B42-E6C2-23D4-FB8C-5DF75A663095}"/>
              </a:ext>
            </a:extLst>
          </p:cNvPr>
          <p:cNvSpPr txBox="1"/>
          <p:nvPr/>
        </p:nvSpPr>
        <p:spPr>
          <a:xfrm>
            <a:off x="773723" y="3405371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Advantages</a:t>
            </a:r>
            <a:r>
              <a:rPr lang="en-US" altLang="en-US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using a function include: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374146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Increases</a:t>
            </a:r>
            <a:r>
              <a:rPr lang="en-US" altLang="en-US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en-US" altLang="en-US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readability</a:t>
            </a:r>
            <a:r>
              <a:rPr lang="en-US" altLang="en-US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the code</a:t>
            </a:r>
          </a:p>
          <a:p>
            <a:pPr marL="285750" marR="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Reduces </a:t>
            </a:r>
            <a:r>
              <a:rPr lang="en-US" altLang="en-US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chances of </a:t>
            </a:r>
            <a:r>
              <a:rPr lang="en-US" altLang="en-US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errors</a:t>
            </a:r>
          </a:p>
          <a:p>
            <a:pPr marL="285750" marR="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Makes the program </a:t>
            </a:r>
            <a:r>
              <a:rPr lang="en-US" altLang="en-US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compact and small</a:t>
            </a:r>
          </a:p>
          <a:p>
            <a:pPr marL="285750" marR="0" lvl="0" indent="-28575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Avoids repetition </a:t>
            </a:r>
            <a:r>
              <a:rPr lang="en-US" altLang="en-US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same set of statements or commands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6C804C-192E-9726-3C0B-D0982EDEBFB6}"/>
              </a:ext>
            </a:extLst>
          </p:cNvPr>
          <p:cNvCxnSpPr/>
          <p:nvPr/>
        </p:nvCxnSpPr>
        <p:spPr>
          <a:xfrm>
            <a:off x="8768862" y="3798277"/>
            <a:ext cx="0" cy="2495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D43C53-57BB-0E99-EE8D-88687F39556A}"/>
              </a:ext>
            </a:extLst>
          </p:cNvPr>
          <p:cNvSpPr txBox="1"/>
          <p:nvPr/>
        </p:nvSpPr>
        <p:spPr>
          <a:xfrm>
            <a:off x="7880864" y="3405371"/>
            <a:ext cx="237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88AA"/>
                </a:solidFill>
              </a:rPr>
              <a:t>Number of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7F6C1-E98F-ECD1-249A-494CF58B471C}"/>
              </a:ext>
            </a:extLst>
          </p:cNvPr>
          <p:cNvSpPr txBox="1"/>
          <p:nvPr/>
        </p:nvSpPr>
        <p:spPr>
          <a:xfrm>
            <a:off x="6269840" y="3476471"/>
            <a:ext cx="150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88AA"/>
                </a:solidFill>
              </a:rPr>
              <a:t>Return type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5DF5B7-9D94-C1EB-6095-55497984DFCD}"/>
              </a:ext>
            </a:extLst>
          </p:cNvPr>
          <p:cNvSpPr txBox="1"/>
          <p:nvPr/>
        </p:nvSpPr>
        <p:spPr>
          <a:xfrm>
            <a:off x="10367108" y="3018311"/>
            <a:ext cx="1877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88AA"/>
                </a:solidFill>
              </a:rPr>
              <a:t>Parameters passed to the function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CCFAC-6DBB-659E-572D-D88E473DB4E7}"/>
              </a:ext>
            </a:extLst>
          </p:cNvPr>
          <p:cNvSpPr txBox="1"/>
          <p:nvPr/>
        </p:nvSpPr>
        <p:spPr>
          <a:xfrm>
            <a:off x="6176585" y="5542439"/>
            <a:ext cx="316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88AA"/>
                </a:solidFill>
              </a:rPr>
              <a:t>Return statement, datatype matches declaration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9C49A1-C086-9776-C163-F2DAEE22B7CC}"/>
              </a:ext>
            </a:extLst>
          </p:cNvPr>
          <p:cNvCxnSpPr>
            <a:cxnSpLocks/>
          </p:cNvCxnSpPr>
          <p:nvPr/>
        </p:nvCxnSpPr>
        <p:spPr>
          <a:xfrm flipH="1">
            <a:off x="10689900" y="3910156"/>
            <a:ext cx="108387" cy="2026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51E1B2-A07D-6EA8-68EE-1FDE4589AAC2}"/>
              </a:ext>
            </a:extLst>
          </p:cNvPr>
          <p:cNvCxnSpPr>
            <a:cxnSpLocks/>
          </p:cNvCxnSpPr>
          <p:nvPr/>
        </p:nvCxnSpPr>
        <p:spPr>
          <a:xfrm flipH="1">
            <a:off x="9851705" y="3845803"/>
            <a:ext cx="515403" cy="2691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3CDC2B-C13D-0270-FADF-17BCA78A1C35}"/>
              </a:ext>
            </a:extLst>
          </p:cNvPr>
          <p:cNvCxnSpPr>
            <a:cxnSpLocks/>
          </p:cNvCxnSpPr>
          <p:nvPr/>
        </p:nvCxnSpPr>
        <p:spPr>
          <a:xfrm>
            <a:off x="7252883" y="3875686"/>
            <a:ext cx="335033" cy="2952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ACA75B-61A2-E7A4-7452-539E77414A43}"/>
              </a:ext>
            </a:extLst>
          </p:cNvPr>
          <p:cNvCxnSpPr>
            <a:cxnSpLocks/>
          </p:cNvCxnSpPr>
          <p:nvPr/>
        </p:nvCxnSpPr>
        <p:spPr>
          <a:xfrm flipV="1">
            <a:off x="7953721" y="5269312"/>
            <a:ext cx="444321" cy="2902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7D699DF-83F5-C807-3209-EEB264043CB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21803" y="4582233"/>
            <a:ext cx="1155625" cy="71806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990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2B36-5EB0-63EC-B921-0E900A92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Arduino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7A952-76E0-9D6D-7AE6-3FF4877E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4DD0-284D-B558-1174-7C5698E5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F0C1D-6551-6B9F-AEE3-D1031C6C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16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D74F1-02B1-C27C-11F1-09450385EBE6}"/>
              </a:ext>
            </a:extLst>
          </p:cNvPr>
          <p:cNvSpPr txBox="1"/>
          <p:nvPr/>
        </p:nvSpPr>
        <p:spPr>
          <a:xfrm>
            <a:off x="2985477" y="160846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88AA"/>
                </a:solidFill>
                <a:effectLst/>
                <a:latin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Arduino Language Reference</a:t>
            </a:r>
            <a:endParaRPr lang="en-GB" sz="2800" dirty="0">
              <a:solidFill>
                <a:srgbClr val="0088A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7ACB4-B57B-0700-64BB-7DEE47EF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99" y="2181995"/>
            <a:ext cx="1908315" cy="1966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44E88B-6847-4913-7E56-D8D76A916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039" y="3348919"/>
            <a:ext cx="2990211" cy="2431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ABB50A-56B7-2C0A-230D-B623D0D93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331" y="2175401"/>
            <a:ext cx="2294746" cy="3340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2F4D70-8E38-D2CA-27AD-C2EB1B27C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80" y="2403533"/>
            <a:ext cx="1908315" cy="15208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F3B6BB-F5AF-5EB5-3CF9-767D40BB7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1646" y="4041751"/>
            <a:ext cx="2465746" cy="18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6D8D-F801-7A2A-CDC1-026E2BBC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and Write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A12BB-D1CA-090E-1F28-C86D557E6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DD845-74A9-22D9-F69D-879B2043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19AB8-40F5-F13D-6490-ED9C8879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17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79792-F91B-109C-6912-919F68F30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25" b="45223"/>
          <a:stretch/>
        </p:blipFill>
        <p:spPr>
          <a:xfrm>
            <a:off x="1119260" y="1457020"/>
            <a:ext cx="1908315" cy="461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1A4D4-BD31-5449-31A8-CBD90C6F2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75" b="23957"/>
          <a:stretch/>
        </p:blipFill>
        <p:spPr>
          <a:xfrm>
            <a:off x="5189265" y="1457020"/>
            <a:ext cx="1908315" cy="467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9EDA5D-9485-5E9B-00DC-0039EDD02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36" r="28632" b="61846"/>
          <a:stretch/>
        </p:blipFill>
        <p:spPr>
          <a:xfrm>
            <a:off x="8615147" y="1443550"/>
            <a:ext cx="2134061" cy="467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04EDE6-2DE1-3F54-E3C5-8084A6CE8F0D}"/>
              </a:ext>
            </a:extLst>
          </p:cNvPr>
          <p:cNvSpPr txBox="1"/>
          <p:nvPr/>
        </p:nvSpPr>
        <p:spPr>
          <a:xfrm>
            <a:off x="196729" y="2176859"/>
            <a:ext cx="38385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Reads the value from a specified digital pin, either HIGH or LOW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Syntax</a:t>
            </a:r>
          </a:p>
          <a:p>
            <a:r>
              <a:rPr lang="en-GB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digitalRead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dirty="0">
                <a:solidFill>
                  <a:srgbClr val="0088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Parameters </a:t>
            </a:r>
          </a:p>
          <a:p>
            <a:r>
              <a:rPr lang="en-GB" dirty="0">
                <a:solidFill>
                  <a:srgbClr val="0088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the board pin number you want to read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Returns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or 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6670E7-86EE-9D54-C7C0-60BD7DF54C1B}"/>
              </a:ext>
            </a:extLst>
          </p:cNvPr>
          <p:cNvSpPr txBox="1"/>
          <p:nvPr/>
        </p:nvSpPr>
        <p:spPr>
          <a:xfrm>
            <a:off x="4178669" y="1910885"/>
            <a:ext cx="38385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Writes a HIGH or LOW value to a digital pin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a pin is an OUTPUT, it will send 3.3V for HIGH and 0V for low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Syntax</a:t>
            </a:r>
          </a:p>
          <a:p>
            <a:r>
              <a:rPr lang="en-GB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digitalWrite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dirty="0">
                <a:solidFill>
                  <a:srgbClr val="0088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dirty="0">
                <a:solidFill>
                  <a:srgbClr val="0088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Parameters </a:t>
            </a:r>
          </a:p>
          <a:p>
            <a:r>
              <a:rPr lang="en-GB" dirty="0">
                <a:solidFill>
                  <a:srgbClr val="0088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board pin number</a:t>
            </a:r>
          </a:p>
          <a:p>
            <a:r>
              <a:rPr lang="en-GB" dirty="0">
                <a:solidFill>
                  <a:srgbClr val="0088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HIGH or LOW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Returns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Nothing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D004A6-0398-7F75-9830-291AB6C5B7C1}"/>
              </a:ext>
            </a:extLst>
          </p:cNvPr>
          <p:cNvSpPr/>
          <p:nvPr/>
        </p:nvSpPr>
        <p:spPr>
          <a:xfrm>
            <a:off x="106567" y="1413386"/>
            <a:ext cx="3933702" cy="4664365"/>
          </a:xfrm>
          <a:prstGeom prst="rect">
            <a:avLst/>
          </a:prstGeom>
          <a:noFill/>
          <a:ln>
            <a:solidFill>
              <a:srgbClr val="0088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618D8F-DA24-45EF-99E4-8E7BCCE5A039}"/>
              </a:ext>
            </a:extLst>
          </p:cNvPr>
          <p:cNvSpPr txBox="1"/>
          <p:nvPr/>
        </p:nvSpPr>
        <p:spPr>
          <a:xfrm>
            <a:off x="8086242" y="1996523"/>
            <a:ext cx="4176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Reads the value from the specified </a:t>
            </a:r>
            <a:r>
              <a:rPr lang="en-GB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pin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onboard 10-bit ADC will map input voltages between 0-1023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Syntax</a:t>
            </a:r>
          </a:p>
          <a:p>
            <a:r>
              <a:rPr lang="en-GB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analogRead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dirty="0">
                <a:solidFill>
                  <a:srgbClr val="0088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Parameters 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pin: name of </a:t>
            </a:r>
            <a:r>
              <a:rPr lang="en-GB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input pin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Returns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depending on ADC (0-1023)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DE545D-622A-1347-C318-829814149F2E}"/>
              </a:ext>
            </a:extLst>
          </p:cNvPr>
          <p:cNvSpPr/>
          <p:nvPr/>
        </p:nvSpPr>
        <p:spPr>
          <a:xfrm>
            <a:off x="4125915" y="1420105"/>
            <a:ext cx="3810106" cy="4664365"/>
          </a:xfrm>
          <a:prstGeom prst="rect">
            <a:avLst/>
          </a:prstGeom>
          <a:noFill/>
          <a:ln>
            <a:solidFill>
              <a:srgbClr val="0088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654C6C-A881-9D9F-352E-4285BC1F387B}"/>
              </a:ext>
            </a:extLst>
          </p:cNvPr>
          <p:cNvSpPr/>
          <p:nvPr/>
        </p:nvSpPr>
        <p:spPr>
          <a:xfrm>
            <a:off x="8044094" y="1421200"/>
            <a:ext cx="4041476" cy="4664365"/>
          </a:xfrm>
          <a:prstGeom prst="rect">
            <a:avLst/>
          </a:prstGeom>
          <a:noFill/>
          <a:ln>
            <a:solidFill>
              <a:srgbClr val="0088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15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8E8B-578B-190C-909F-562940DD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vs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F072-134B-EF9A-717D-210C18B6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15" y="1484488"/>
            <a:ext cx="6794894" cy="4351338"/>
          </a:xfrm>
        </p:spPr>
        <p:txBody>
          <a:bodyPr>
            <a:normAutofit/>
          </a:bodyPr>
          <a:lstStyle/>
          <a:p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Sensors and actuators, are typically referred to as 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inputs and outputs</a:t>
            </a:r>
            <a:endParaRPr lang="en-GB" sz="2000" dirty="0">
              <a:solidFill>
                <a:srgbClr val="374146"/>
              </a:solidFill>
              <a:latin typeface="Open Sans" panose="020B0606030504020204" pitchFamily="34" charset="0"/>
            </a:endParaRPr>
          </a:p>
          <a:p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When we write a program, it is common to construct conditionals that checks the state of a sensor, and decide whether it should actuate something.</a:t>
            </a:r>
          </a:p>
          <a:p>
            <a:r>
              <a:rPr lang="en-GB" sz="2000" b="1" dirty="0">
                <a:solidFill>
                  <a:srgbClr val="374146"/>
                </a:solidFill>
                <a:latin typeface="Open Sans" panose="020B0606030504020204" pitchFamily="34" charset="0"/>
              </a:rPr>
              <a:t>INPUT pins </a:t>
            </a: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</a:rPr>
              <a:t>can be used to read the state of the circuitry attached to them i.e. switches, sensors</a:t>
            </a:r>
            <a:endParaRPr lang="en-GB" sz="2000" b="1" dirty="0">
              <a:solidFill>
                <a:srgbClr val="374146"/>
              </a:solidFill>
              <a:latin typeface="Open Sans" panose="020B0606030504020204" pitchFamily="34" charset="0"/>
            </a:endParaRPr>
          </a:p>
          <a:p>
            <a:r>
              <a:rPr lang="en-GB" sz="2000" b="1" dirty="0">
                <a:solidFill>
                  <a:srgbClr val="374146"/>
                </a:solidFill>
                <a:latin typeface="Open Sans" panose="020B0606030504020204" pitchFamily="34" charset="0"/>
              </a:rPr>
              <a:t>OUTPUT pins </a:t>
            </a: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</a:rPr>
              <a:t>are used to control external circuitry, i.e. LED’s, speakers, motors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91799-38D4-226A-FF81-92484CCC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E2572-4029-11D4-C0D9-96B51A963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D7EC0-71AA-4F8A-985A-CCD9DEE9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18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3020A9-8393-9F10-1283-3BD1D0722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24" y="4574766"/>
            <a:ext cx="4992781" cy="1677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CB2FF-B25A-0E1E-CF5F-9D7EB2DED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461" r="13222" b="2689"/>
          <a:stretch/>
        </p:blipFill>
        <p:spPr>
          <a:xfrm>
            <a:off x="8882185" y="1543293"/>
            <a:ext cx="1655993" cy="468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DB1A87-E9B1-85A0-FABD-81F1CE43F3B9}"/>
              </a:ext>
            </a:extLst>
          </p:cNvPr>
          <p:cNvSpPr txBox="1"/>
          <p:nvPr/>
        </p:nvSpPr>
        <p:spPr>
          <a:xfrm>
            <a:off x="7633094" y="2247961"/>
            <a:ext cx="38385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</a:t>
            </a:r>
          </a:p>
          <a:p>
            <a:r>
              <a:rPr lang="en-GB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Configures the specified pin to behave either as an input or an output</a:t>
            </a:r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Syntax</a:t>
            </a:r>
          </a:p>
          <a:p>
            <a:r>
              <a:rPr lang="en-GB" sz="1800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pinMode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dirty="0">
                <a:solidFill>
                  <a:srgbClr val="0088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pin, mode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Parameters </a:t>
            </a:r>
          </a:p>
          <a:p>
            <a:r>
              <a:rPr lang="en-GB" dirty="0">
                <a:solidFill>
                  <a:srgbClr val="0088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the board pin number to set the mode of</a:t>
            </a:r>
          </a:p>
          <a:p>
            <a:r>
              <a:rPr lang="en-GB" dirty="0">
                <a:solidFill>
                  <a:srgbClr val="0088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INPUT, OUTPUT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Returns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Nothing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C67C36-D091-4197-FC97-2EE41FFC5E70}"/>
              </a:ext>
            </a:extLst>
          </p:cNvPr>
          <p:cNvSpPr/>
          <p:nvPr/>
        </p:nvSpPr>
        <p:spPr>
          <a:xfrm>
            <a:off x="7542932" y="1484488"/>
            <a:ext cx="3933702" cy="4664365"/>
          </a:xfrm>
          <a:prstGeom prst="rect">
            <a:avLst/>
          </a:prstGeom>
          <a:noFill/>
          <a:ln>
            <a:solidFill>
              <a:srgbClr val="0088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248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1BAB-4D66-53E5-73AE-67A5E306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7513-69AE-9466-3E79-338503937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908" y="1635808"/>
            <a:ext cx="1748692" cy="518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loops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D7EC7-7BDD-4011-0753-44AFBAEFA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65DD-12C2-B9BB-F245-55BA2B4B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42811-915A-1DE2-5175-2F322B21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19</a:t>
            </a:fld>
            <a:endParaRPr lang="en-GB"/>
          </a:p>
        </p:txBody>
      </p:sp>
      <p:pic>
        <p:nvPicPr>
          <p:cNvPr id="4098" name="Picture 2" descr="If-else Flowchart">
            <a:extLst>
              <a:ext uri="{FF2B5EF4-FFF2-40B4-BE49-F238E27FC236}">
                <a16:creationId xmlns:a16="http://schemas.microsoft.com/office/drawing/2014/main" id="{5B881720-7BBD-47F5-4D2E-A0C0ACEEF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71" y="2102337"/>
            <a:ext cx="3082058" cy="384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 for Loop - GeeksforGeeks">
            <a:extLst>
              <a:ext uri="{FF2B5EF4-FFF2-40B4-BE49-F238E27FC236}">
                <a16:creationId xmlns:a16="http://schemas.microsoft.com/office/drawing/2014/main" id="{53CB06EC-8F71-645E-4FFE-2CD19E04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4" y="2102337"/>
            <a:ext cx="3011747" cy="384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00606C-1970-886D-238D-F587E6A6CCD7}"/>
              </a:ext>
            </a:extLst>
          </p:cNvPr>
          <p:cNvSpPr txBox="1">
            <a:spLocks/>
          </p:cNvSpPr>
          <p:nvPr/>
        </p:nvSpPr>
        <p:spPr>
          <a:xfrm>
            <a:off x="6096000" y="1635808"/>
            <a:ext cx="2303161" cy="518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Statements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0ADBD2-994B-D612-E8B9-C901E0CD0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738" y="2750345"/>
            <a:ext cx="2663094" cy="22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2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DDBB-C6E5-51B7-0A1B-40E3E8AE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C7B78-1935-7113-DEEA-E74B4105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Signals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Communication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Arduino IDE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Tasks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08DBE-0DEE-1235-0532-10DCBE85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BD466-757A-B778-6436-D2E3EB85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AC932-BEEF-462D-1D34-3BE168C4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3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9027-6F78-BA81-F40F-B1ADFC20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Workflow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76269-1E95-D3F4-33B9-58A9DBE1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A27E6-AB11-822F-7D03-9ECEBB46A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06"/>
          <a:stretch/>
        </p:blipFill>
        <p:spPr>
          <a:xfrm>
            <a:off x="1428203" y="1609969"/>
            <a:ext cx="8380057" cy="449384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7F8F2-8B5B-0F46-C143-B89DA4E8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8CF24-38C8-0375-53D2-89C0C09A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355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03945-543A-17BE-A047-6DC081B59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973"/>
            <a:ext cx="7772400" cy="1325563"/>
          </a:xfrm>
        </p:spPr>
        <p:txBody>
          <a:bodyPr/>
          <a:lstStyle/>
          <a:p>
            <a:r>
              <a:rPr lang="en-GB" dirty="0"/>
              <a:t>Arduino 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B47147-BE1E-5C7C-42CA-6CD81DB82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57E65B-1842-7C17-5010-29DA9F37D261}"/>
              </a:ext>
            </a:extLst>
          </p:cNvPr>
          <p:cNvSpPr txBox="1"/>
          <p:nvPr/>
        </p:nvSpPr>
        <p:spPr>
          <a:xfrm>
            <a:off x="1629541" y="1617536"/>
            <a:ext cx="193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Verify (Compile)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82748E-BB75-2887-71C9-57E4696B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1" y="5114621"/>
            <a:ext cx="1430996" cy="97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03146-BD2A-A7A0-8914-6613B6708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198"/>
          <a:stretch/>
        </p:blipFill>
        <p:spPr>
          <a:xfrm>
            <a:off x="3287447" y="2153971"/>
            <a:ext cx="7203418" cy="4104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5E22C-745C-1460-6F60-E507D0B4E37B}"/>
              </a:ext>
            </a:extLst>
          </p:cNvPr>
          <p:cNvSpPr txBox="1"/>
          <p:nvPr/>
        </p:nvSpPr>
        <p:spPr>
          <a:xfrm>
            <a:off x="3581401" y="1617536"/>
            <a:ext cx="25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Compile and Upload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B4ED3-BF1E-7D86-AAAC-76A77DF9D917}"/>
              </a:ext>
            </a:extLst>
          </p:cNvPr>
          <p:cNvSpPr txBox="1"/>
          <p:nvPr/>
        </p:nvSpPr>
        <p:spPr>
          <a:xfrm>
            <a:off x="10221053" y="1638398"/>
            <a:ext cx="193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Monitor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665DF-5A55-8EB5-9F03-F8A1E0295BF5}"/>
              </a:ext>
            </a:extLst>
          </p:cNvPr>
          <p:cNvSpPr txBox="1"/>
          <p:nvPr/>
        </p:nvSpPr>
        <p:spPr>
          <a:xfrm>
            <a:off x="8460725" y="1638398"/>
            <a:ext cx="193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Serial Plotter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300EE-602B-E42B-2CB4-CE7B7E226355}"/>
              </a:ext>
            </a:extLst>
          </p:cNvPr>
          <p:cNvSpPr txBox="1"/>
          <p:nvPr/>
        </p:nvSpPr>
        <p:spPr>
          <a:xfrm>
            <a:off x="5952583" y="1325715"/>
            <a:ext cx="193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Board and COM Port Selection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177C6C-BB14-99B9-D1BE-1A7E77A79495}"/>
              </a:ext>
            </a:extLst>
          </p:cNvPr>
          <p:cNvCxnSpPr/>
          <p:nvPr/>
        </p:nvCxnSpPr>
        <p:spPr>
          <a:xfrm>
            <a:off x="2807208" y="1986868"/>
            <a:ext cx="760307" cy="84777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394CC1-FBA9-5068-1FA4-1A964CCC46F5}"/>
              </a:ext>
            </a:extLst>
          </p:cNvPr>
          <p:cNvCxnSpPr>
            <a:cxnSpLocks/>
          </p:cNvCxnSpPr>
          <p:nvPr/>
        </p:nvCxnSpPr>
        <p:spPr>
          <a:xfrm flipH="1">
            <a:off x="4038600" y="2025098"/>
            <a:ext cx="195470" cy="80954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6C32C0-17F5-3B82-7D78-F31F3CA30235}"/>
              </a:ext>
            </a:extLst>
          </p:cNvPr>
          <p:cNvCxnSpPr>
            <a:cxnSpLocks/>
          </p:cNvCxnSpPr>
          <p:nvPr/>
        </p:nvCxnSpPr>
        <p:spPr>
          <a:xfrm flipH="1">
            <a:off x="6096000" y="2055598"/>
            <a:ext cx="389123" cy="677663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F6AF68-0FA4-E314-DF4E-5D0167F1FE1A}"/>
              </a:ext>
            </a:extLst>
          </p:cNvPr>
          <p:cNvCxnSpPr>
            <a:cxnSpLocks/>
          </p:cNvCxnSpPr>
          <p:nvPr/>
        </p:nvCxnSpPr>
        <p:spPr>
          <a:xfrm>
            <a:off x="9080716" y="1986868"/>
            <a:ext cx="697992" cy="79277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F328A4-03D3-A77A-85DF-F430F7A9EAA1}"/>
              </a:ext>
            </a:extLst>
          </p:cNvPr>
          <p:cNvCxnSpPr>
            <a:cxnSpLocks/>
          </p:cNvCxnSpPr>
          <p:nvPr/>
        </p:nvCxnSpPr>
        <p:spPr>
          <a:xfrm flipH="1">
            <a:off x="10234939" y="1986868"/>
            <a:ext cx="636079" cy="79277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00440D-4A06-C6CD-FEEE-5253F460718C}"/>
              </a:ext>
            </a:extLst>
          </p:cNvPr>
          <p:cNvSpPr txBox="1"/>
          <p:nvPr/>
        </p:nvSpPr>
        <p:spPr>
          <a:xfrm>
            <a:off x="732148" y="3139893"/>
            <a:ext cx="193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Sketchbook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5891BA-74FA-497A-00DE-707F50E06231}"/>
              </a:ext>
            </a:extLst>
          </p:cNvPr>
          <p:cNvSpPr txBox="1"/>
          <p:nvPr/>
        </p:nvSpPr>
        <p:spPr>
          <a:xfrm>
            <a:off x="732148" y="3693891"/>
            <a:ext cx="193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Boards Manager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8A19EC-7396-CC57-ECD9-13FB0FC70C32}"/>
              </a:ext>
            </a:extLst>
          </p:cNvPr>
          <p:cNvSpPr txBox="1"/>
          <p:nvPr/>
        </p:nvSpPr>
        <p:spPr>
          <a:xfrm>
            <a:off x="732148" y="4260017"/>
            <a:ext cx="193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Library Manager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F1C4A9-A376-10BF-2BC5-2F8763931C69}"/>
              </a:ext>
            </a:extLst>
          </p:cNvPr>
          <p:cNvSpPr txBox="1"/>
          <p:nvPr/>
        </p:nvSpPr>
        <p:spPr>
          <a:xfrm>
            <a:off x="5638800" y="5601768"/>
            <a:ext cx="193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Sketch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3BE99D-4E60-1288-5499-41B9FB1D45AB}"/>
              </a:ext>
            </a:extLst>
          </p:cNvPr>
          <p:cNvCxnSpPr>
            <a:cxnSpLocks/>
          </p:cNvCxnSpPr>
          <p:nvPr/>
        </p:nvCxnSpPr>
        <p:spPr>
          <a:xfrm>
            <a:off x="2287020" y="3321363"/>
            <a:ext cx="1072406" cy="10763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60936D-5746-20E9-FAE7-3B0394252E5E}"/>
              </a:ext>
            </a:extLst>
          </p:cNvPr>
          <p:cNvCxnSpPr>
            <a:cxnSpLocks/>
          </p:cNvCxnSpPr>
          <p:nvPr/>
        </p:nvCxnSpPr>
        <p:spPr>
          <a:xfrm>
            <a:off x="2667174" y="3885733"/>
            <a:ext cx="692252" cy="7970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F6752-AF85-AED2-7805-2EDE375FDEA0}"/>
              </a:ext>
            </a:extLst>
          </p:cNvPr>
          <p:cNvCxnSpPr>
            <a:cxnSpLocks/>
          </p:cNvCxnSpPr>
          <p:nvPr/>
        </p:nvCxnSpPr>
        <p:spPr>
          <a:xfrm>
            <a:off x="2587314" y="4423541"/>
            <a:ext cx="772112" cy="9641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854F7D-A4A3-DAE3-C1FC-396BBDD1F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99C777-6C52-81C8-27EC-8C66BDCD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894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BC79C-D2A2-F743-BDE5-89422E59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Arduino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89FDA8-9A40-DFFA-0797-6C901A8DB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061" y="1461365"/>
            <a:ext cx="4514325" cy="47312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401AA-5DAA-2203-5D1F-D45AFD6F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15923-C92E-F447-39B7-900302C4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382DD-0EB4-F4C0-6DD9-AFE573D7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315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A891-76CB-DC56-8B2F-79FE4C38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Arduino IDE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BB856-AFDD-2185-8EEA-F60CB1205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07" y="1445744"/>
            <a:ext cx="5896162" cy="923330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the Adafruit board to the Arduino IDE: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Open Arduino IDE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BC3BA-931B-10A8-3AFF-3DB69DC9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6F9847-72C9-6C6E-8653-191CDB56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92" y="2769641"/>
            <a:ext cx="2171888" cy="3551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45527-92B4-72AF-45E0-F8EFE6896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750" y="2639906"/>
            <a:ext cx="5485159" cy="3680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A0BE22-C86C-ADA3-5096-A99C33E2BD06}"/>
              </a:ext>
            </a:extLst>
          </p:cNvPr>
          <p:cNvSpPr/>
          <p:nvPr/>
        </p:nvSpPr>
        <p:spPr>
          <a:xfrm>
            <a:off x="5468105" y="5240806"/>
            <a:ext cx="453390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D14D-DC38-6C82-7BCC-73C9ACD883ED}"/>
              </a:ext>
            </a:extLst>
          </p:cNvPr>
          <p:cNvSpPr txBox="1"/>
          <p:nvPr/>
        </p:nvSpPr>
        <p:spPr>
          <a:xfrm>
            <a:off x="1625955" y="2325635"/>
            <a:ext cx="3342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Navigate to </a:t>
            </a:r>
            <a:r>
              <a:rPr lang="en-GB" sz="18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15FA8-593A-E3A3-6D83-9D05C35867B3}"/>
              </a:ext>
            </a:extLst>
          </p:cNvPr>
          <p:cNvSpPr txBox="1"/>
          <p:nvPr/>
        </p:nvSpPr>
        <p:spPr>
          <a:xfrm>
            <a:off x="6056376" y="1680533"/>
            <a:ext cx="6135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Add the following URL to the </a:t>
            </a:r>
            <a:r>
              <a:rPr lang="en-GB" sz="18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boards manager URLs: </a:t>
            </a:r>
            <a:r>
              <a:rPr lang="en-GB" sz="1800" b="0" i="0" u="sng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https://adafruit.github.io/arduino-board-index/package_adafruit_index.json</a:t>
            </a:r>
            <a:endParaRPr lang="en-GB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AF4FA-2C99-DF3F-9063-DE8913381469}"/>
              </a:ext>
            </a:extLst>
          </p:cNvPr>
          <p:cNvSpPr txBox="1"/>
          <p:nvPr/>
        </p:nvSpPr>
        <p:spPr>
          <a:xfrm>
            <a:off x="10772909" y="5850374"/>
            <a:ext cx="1453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Click </a:t>
            </a:r>
            <a:r>
              <a:rPr lang="en-GB" sz="18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OK</a:t>
            </a:r>
            <a:endParaRPr lang="en-GB" sz="18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6D51B678-5726-DF00-AE92-55163778759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7367" y="3805721"/>
            <a:ext cx="2821432" cy="508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15">
            <a:extLst>
              <a:ext uri="{FF2B5EF4-FFF2-40B4-BE49-F238E27FC236}">
                <a16:creationId xmlns:a16="http://schemas.microsoft.com/office/drawing/2014/main" id="{ED148E29-3D46-3960-3F0A-AB8E86E94F58}"/>
              </a:ext>
            </a:extLst>
          </p:cNvPr>
          <p:cNvCxnSpPr/>
          <p:nvPr/>
        </p:nvCxnSpPr>
        <p:spPr>
          <a:xfrm rot="16200000" flipH="1">
            <a:off x="3080275" y="2086291"/>
            <a:ext cx="286665" cy="19202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20">
            <a:extLst>
              <a:ext uri="{FF2B5EF4-FFF2-40B4-BE49-F238E27FC236}">
                <a16:creationId xmlns:a16="http://schemas.microsoft.com/office/drawing/2014/main" id="{66E86FB6-55A2-6301-72AF-86293869BD1F}"/>
              </a:ext>
            </a:extLst>
          </p:cNvPr>
          <p:cNvCxnSpPr>
            <a:cxnSpLocks/>
          </p:cNvCxnSpPr>
          <p:nvPr/>
        </p:nvCxnSpPr>
        <p:spPr>
          <a:xfrm flipV="1">
            <a:off x="4200075" y="2090783"/>
            <a:ext cx="1585717" cy="126933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23">
            <a:extLst>
              <a:ext uri="{FF2B5EF4-FFF2-40B4-BE49-F238E27FC236}">
                <a16:creationId xmlns:a16="http://schemas.microsoft.com/office/drawing/2014/main" id="{C48E37A8-C0DD-0BD1-5AA4-0109EC79F6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7368" y="3805722"/>
            <a:ext cx="2821432" cy="50876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2B643-2C38-6A7E-1B29-DF4A382D7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AB6FA-DB30-6D69-449C-1ED2CD5E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03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97DE-6863-AF94-9F35-8E730536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Arduino IDE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37C5E-B8DB-CCAE-57CF-D252EA3BA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03" y="1555024"/>
            <a:ext cx="5130166" cy="88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the board support package: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Tools -&gt; Boards -&gt; Boards Manager…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AFCC6-140E-08D8-19B1-746597584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73857-3168-F32B-69B6-B440C85E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06" y="2438400"/>
            <a:ext cx="4447236" cy="2639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35E513-11F8-CA36-8D24-B4BC705F7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24" y="1140718"/>
            <a:ext cx="2648876" cy="4937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916C28-65BB-7B28-8B20-3C896EC3D8EE}"/>
              </a:ext>
            </a:extLst>
          </p:cNvPr>
          <p:cNvSpPr txBox="1"/>
          <p:nvPr/>
        </p:nvSpPr>
        <p:spPr>
          <a:xfrm>
            <a:off x="8849613" y="5622066"/>
            <a:ext cx="2896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Click Install on both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F9AA2-0168-F86B-E480-AE40659E87B0}"/>
              </a:ext>
            </a:extLst>
          </p:cNvPr>
          <p:cNvSpPr txBox="1"/>
          <p:nvPr/>
        </p:nvSpPr>
        <p:spPr>
          <a:xfrm>
            <a:off x="8753656" y="1396547"/>
            <a:ext cx="28960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In the search bar, find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Arduino SAMD</a:t>
            </a:r>
            <a:endParaRPr lang="en-GB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Adafruit SAMD</a:t>
            </a:r>
          </a:p>
        </p:txBody>
      </p:sp>
      <p:cxnSp>
        <p:nvCxnSpPr>
          <p:cNvPr id="11" name="Connector: Curved 20">
            <a:extLst>
              <a:ext uri="{FF2B5EF4-FFF2-40B4-BE49-F238E27FC236}">
                <a16:creationId xmlns:a16="http://schemas.microsoft.com/office/drawing/2014/main" id="{59FA2C05-AA1D-8732-5E32-511B94C8E62A}"/>
              </a:ext>
            </a:extLst>
          </p:cNvPr>
          <p:cNvCxnSpPr>
            <a:cxnSpLocks/>
          </p:cNvCxnSpPr>
          <p:nvPr/>
        </p:nvCxnSpPr>
        <p:spPr>
          <a:xfrm flipV="1">
            <a:off x="5089645" y="2058266"/>
            <a:ext cx="765936" cy="6375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23">
            <a:extLst>
              <a:ext uri="{FF2B5EF4-FFF2-40B4-BE49-F238E27FC236}">
                <a16:creationId xmlns:a16="http://schemas.microsoft.com/office/drawing/2014/main" id="{4B9FC1D1-F969-83B7-D052-B3E8DA4229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01849" y="3886654"/>
            <a:ext cx="2422822" cy="56874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BE647A6-DD21-1A7F-5E7F-F47073B9A6ED}"/>
              </a:ext>
            </a:extLst>
          </p:cNvPr>
          <p:cNvSpPr/>
          <p:nvPr/>
        </p:nvSpPr>
        <p:spPr>
          <a:xfrm>
            <a:off x="6445205" y="2148762"/>
            <a:ext cx="2089195" cy="234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FE12B039-CC3B-5592-AEF0-74B0C4354CDD}"/>
              </a:ext>
            </a:extLst>
          </p:cNvPr>
          <p:cNvCxnSpPr>
            <a:cxnSpLocks/>
          </p:cNvCxnSpPr>
          <p:nvPr/>
        </p:nvCxnSpPr>
        <p:spPr>
          <a:xfrm flipV="1">
            <a:off x="5089646" y="2058267"/>
            <a:ext cx="765936" cy="6375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3">
            <a:extLst>
              <a:ext uri="{FF2B5EF4-FFF2-40B4-BE49-F238E27FC236}">
                <a16:creationId xmlns:a16="http://schemas.microsoft.com/office/drawing/2014/main" id="{85C5CD16-08DD-A93B-8C82-C8FAB0F608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01850" y="3886655"/>
            <a:ext cx="2422822" cy="56874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2381A-38B6-0271-F0CA-469B115F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18851F-A0FF-7A1D-00F4-9D5E27F8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215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ED00-3D96-E629-3E08-5D565625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494"/>
            <a:ext cx="7772400" cy="1325563"/>
          </a:xfrm>
        </p:spPr>
        <p:txBody>
          <a:bodyPr/>
          <a:lstStyle/>
          <a:p>
            <a:r>
              <a:rPr lang="en-GB" dirty="0"/>
              <a:t>Arduino IDE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A0193-9A83-DF97-19CA-83E092122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65" y="1421691"/>
            <a:ext cx="7119364" cy="2145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Compile and upload your first sketch: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Connect your </a:t>
            </a:r>
            <a:r>
              <a:rPr lang="en-GB" sz="2000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Adalogger</a:t>
            </a: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PC using the USB port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Select the Adafruit Feather M0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ACA01-37FE-7F45-B4A2-76EFB8C16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71A44-BC5B-34FA-F2ED-6883C152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70" y="2594537"/>
            <a:ext cx="3459780" cy="166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49CE6-6C80-261A-5A75-1F49DB7E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40" y="4742819"/>
            <a:ext cx="3910441" cy="1556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BD461-33CB-23C4-3CD4-6B692607B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40" y="4763509"/>
            <a:ext cx="3510970" cy="1556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B06F07-218F-70AD-E878-59DB88F47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859" y="1713844"/>
            <a:ext cx="4474276" cy="2549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43C911-20B5-94CF-0126-79529AC5E9DB}"/>
              </a:ext>
            </a:extLst>
          </p:cNvPr>
          <p:cNvSpPr txBox="1"/>
          <p:nvPr/>
        </p:nvSpPr>
        <p:spPr>
          <a:xfrm>
            <a:off x="9286" y="4337993"/>
            <a:ext cx="7573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OR, you may need to manually select the board and COM port</a:t>
            </a:r>
          </a:p>
          <a:p>
            <a:endParaRPr lang="en-GB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2FAE4-6A90-0A1A-BFCF-15392EDD5836}"/>
              </a:ext>
            </a:extLst>
          </p:cNvPr>
          <p:cNvSpPr txBox="1"/>
          <p:nvPr/>
        </p:nvSpPr>
        <p:spPr>
          <a:xfrm>
            <a:off x="7339013" y="1295814"/>
            <a:ext cx="5149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Upload code: Examples -&gt; Basics -&gt; Blink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E58A9-C279-7164-17CB-3A3D3A240BCD}"/>
              </a:ext>
            </a:extLst>
          </p:cNvPr>
          <p:cNvSpPr txBox="1"/>
          <p:nvPr/>
        </p:nvSpPr>
        <p:spPr>
          <a:xfrm>
            <a:off x="8401444" y="5175322"/>
            <a:ext cx="3592316" cy="642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Press the Upload button in the Arduino IDE</a:t>
            </a:r>
          </a:p>
        </p:txBody>
      </p:sp>
      <p:cxnSp>
        <p:nvCxnSpPr>
          <p:cNvPr id="14" name="Connector: Curved 20">
            <a:extLst>
              <a:ext uri="{FF2B5EF4-FFF2-40B4-BE49-F238E27FC236}">
                <a16:creationId xmlns:a16="http://schemas.microsoft.com/office/drawing/2014/main" id="{5782F683-3C96-A4CD-C0C8-9C7E4B277810}"/>
              </a:ext>
            </a:extLst>
          </p:cNvPr>
          <p:cNvCxnSpPr>
            <a:cxnSpLocks/>
          </p:cNvCxnSpPr>
          <p:nvPr/>
        </p:nvCxnSpPr>
        <p:spPr>
          <a:xfrm flipV="1">
            <a:off x="6096000" y="2226799"/>
            <a:ext cx="1243013" cy="51315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23">
            <a:extLst>
              <a:ext uri="{FF2B5EF4-FFF2-40B4-BE49-F238E27FC236}">
                <a16:creationId xmlns:a16="http://schemas.microsoft.com/office/drawing/2014/main" id="{FCB5DF7F-A369-42B6-7099-54BAFE3B9D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18720" y="4490056"/>
            <a:ext cx="590514" cy="4586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41AE4C6-24AF-A363-053B-CC2280C16A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92" t="7762" r="71615" b="84928"/>
          <a:stretch/>
        </p:blipFill>
        <p:spPr>
          <a:xfrm>
            <a:off x="10342922" y="5533068"/>
            <a:ext cx="613836" cy="569272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D8FDB8-E3DD-16F7-9227-24BA912E5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5480B3A-464A-B8BE-60A5-7BE4B426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893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7CBC-305D-F4AA-CB57-A8365A29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21270-6822-B0B5-DC50-A745712EC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 setup – configure to support the </a:t>
            </a:r>
            <a:r>
              <a:rPr lang="en-GB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Adalogger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board and install the board packages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Compile and upload the Blink sketch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Become familiar with the Arduino IDE environment and programming language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Modify the sketch so the LED stays on for 5 seconds, and turns off for 2 seconds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 at other examples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22558-D6F8-AFF1-FE1D-AFFEDE6E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7758E-FBE3-BBD7-6F74-1C6D6CD3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9ADFF-0E6D-B242-C876-36B22CBC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832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734D1-BA63-8B94-99FF-C05E2715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7BA82-3FAE-F18E-F063-AEEE04953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we are going create a simple circuit by connecting the </a:t>
            </a:r>
            <a:r>
              <a:rPr lang="en-GB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Adalogger</a:t>
            </a:r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electrical components…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A139C-AFDC-3CCB-567C-9EFD40AD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BEBE6-5844-BEF3-5D01-801A69EAB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B8FE1-5DD4-B33A-F99D-8488F19C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519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E933-E635-E555-0C7A-251C8D6B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Electrical Components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53049-0DA1-5793-953D-959C21AE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4102" name="Picture 6" descr="How to Use a Breadboard">
            <a:extLst>
              <a:ext uri="{FF2B5EF4-FFF2-40B4-BE49-F238E27FC236}">
                <a16:creationId xmlns:a16="http://schemas.microsoft.com/office/drawing/2014/main" id="{CB2B9998-8E99-1D7E-CB9D-4AC97DFDAD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58" y="2087109"/>
            <a:ext cx="2477283" cy="387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FF92C5-3FB4-0F22-961B-EAD297A3A474}"/>
              </a:ext>
            </a:extLst>
          </p:cNvPr>
          <p:cNvSpPr txBox="1">
            <a:spLocks/>
          </p:cNvSpPr>
          <p:nvPr/>
        </p:nvSpPr>
        <p:spPr>
          <a:xfrm>
            <a:off x="5691540" y="3435350"/>
            <a:ext cx="6215742" cy="292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solidFill>
                  <a:srgbClr val="374146"/>
                </a:solidFill>
                <a:latin typeface="Open Sans" panose="020B0606030504020204" pitchFamily="34" charset="0"/>
              </a:rPr>
              <a:t>A potentiometer is a simple mechanical device that provides a varying amount of resistance when its shaft is turned.</a:t>
            </a:r>
          </a:p>
          <a:p>
            <a:r>
              <a:rPr lang="en-GB" sz="2200" dirty="0">
                <a:solidFill>
                  <a:srgbClr val="374146"/>
                </a:solidFill>
                <a:latin typeface="Open Sans" panose="020B0606030504020204" pitchFamily="34" charset="0"/>
              </a:rPr>
              <a:t>By passing voltage through a potentiometer and into an </a:t>
            </a:r>
            <a:r>
              <a:rPr lang="en-GB" sz="2200" dirty="0" err="1">
                <a:solidFill>
                  <a:srgbClr val="374146"/>
                </a:solidFill>
                <a:latin typeface="Open Sans" panose="020B0606030504020204" pitchFamily="34" charset="0"/>
              </a:rPr>
              <a:t>analog</a:t>
            </a:r>
            <a:r>
              <a:rPr lang="en-GB" sz="2200" dirty="0">
                <a:solidFill>
                  <a:srgbClr val="374146"/>
                </a:solidFill>
                <a:latin typeface="Open Sans" panose="020B0606030504020204" pitchFamily="34" charset="0"/>
              </a:rPr>
              <a:t> input on your board, it is possible to measure the amount of resistance produced by a potentiometer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325F1-F9D8-14B9-CA54-A37B0C2B4F1D}"/>
              </a:ext>
            </a:extLst>
          </p:cNvPr>
          <p:cNvSpPr txBox="1"/>
          <p:nvPr/>
        </p:nvSpPr>
        <p:spPr>
          <a:xfrm>
            <a:off x="1925083" y="1459855"/>
            <a:ext cx="2645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1A495C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Breadboard</a:t>
            </a:r>
            <a:endParaRPr lang="en-GB" alt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05F78-CC34-8EBF-9127-312D62D25E58}"/>
              </a:ext>
            </a:extLst>
          </p:cNvPr>
          <p:cNvSpPr txBox="1">
            <a:spLocks/>
          </p:cNvSpPr>
          <p:nvPr/>
        </p:nvSpPr>
        <p:spPr>
          <a:xfrm>
            <a:off x="413657" y="2313649"/>
            <a:ext cx="2122713" cy="2867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solidFill>
                  <a:srgbClr val="374146"/>
                </a:solidFill>
                <a:latin typeface="Open Sans" panose="020B0606030504020204" pitchFamily="34" charset="0"/>
              </a:rPr>
              <a:t>Used for prototyping new circuits</a:t>
            </a:r>
          </a:p>
          <a:p>
            <a:r>
              <a:rPr lang="en-GB" sz="2200" dirty="0">
                <a:solidFill>
                  <a:srgbClr val="374146"/>
                </a:solidFill>
                <a:latin typeface="Open Sans" panose="020B0606030504020204" pitchFamily="34" charset="0"/>
              </a:rPr>
              <a:t>Electrical connections shown by yellow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BF52B-5736-138B-D8C6-0B624DAD5F25}"/>
              </a:ext>
            </a:extLst>
          </p:cNvPr>
          <p:cNvSpPr txBox="1"/>
          <p:nvPr/>
        </p:nvSpPr>
        <p:spPr>
          <a:xfrm>
            <a:off x="7476797" y="1445813"/>
            <a:ext cx="2645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1A495C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Potentiometer</a:t>
            </a:r>
            <a:endParaRPr lang="en-GB" alt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266" name="Picture 2" descr="Breadboard-friendly Trim Potentiometer - The Pi Hut">
            <a:extLst>
              <a:ext uri="{FF2B5EF4-FFF2-40B4-BE49-F238E27FC236}">
                <a16:creationId xmlns:a16="http://schemas.microsoft.com/office/drawing/2014/main" id="{A7903AD7-8414-DCA2-7E8E-0966107DE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11270" r="6667" b="12638"/>
          <a:stretch/>
        </p:blipFill>
        <p:spPr bwMode="auto">
          <a:xfrm>
            <a:off x="7821386" y="1954297"/>
            <a:ext cx="1578428" cy="13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B2A1E-2DEC-C36A-9F79-5A9D7F458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9C8BF-7B1D-5D66-E599-2E3CE1C39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666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6315-CEC0-8101-591C-7C8179AB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Potentiometer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997E6-1A61-828B-B12B-AE1CD33C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C8A8BAB-C666-2916-9ADD-5720FA9D9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0707" y="1919058"/>
            <a:ext cx="5077675" cy="32008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2400" b="1" i="0" u="none" strike="noStrike" cap="none" normalizeH="0" baseline="0" dirty="0">
                <a:ln>
                  <a:noFill/>
                </a:ln>
                <a:solidFill>
                  <a:srgbClr val="1A495C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Wiring Instructions 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GB" alt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</a:t>
            </a:r>
            <a:r>
              <a:rPr lang="en-GB" alt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potentiometer in the breadboard such that the 3 legs are not electrically connected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GB" alt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the following connections: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en-GB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kumimoji="0" lang="en-GB" altLang="en-US" sz="2000" b="0" i="0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cc</a:t>
            </a:r>
            <a:r>
              <a:rPr kumimoji="0" lang="en-GB" altLang="en-US" sz="20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alt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(1) pin to 3V3 rail</a:t>
            </a:r>
            <a:endParaRPr kumimoji="0" lang="en-GB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Signal (2) pin to A0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GND (3) pin to the GND rail</a:t>
            </a:r>
          </a:p>
        </p:txBody>
      </p:sp>
      <p:pic>
        <p:nvPicPr>
          <p:cNvPr id="8" name="Picture 7" descr="A diagram of a circuit board&#10;&#10;Description automatically generated">
            <a:extLst>
              <a:ext uri="{FF2B5EF4-FFF2-40B4-BE49-F238E27FC236}">
                <a16:creationId xmlns:a16="http://schemas.microsoft.com/office/drawing/2014/main" id="{88967760-D9E0-2CC0-F16F-E202A1311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8" y="1785938"/>
            <a:ext cx="6270199" cy="365761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1CA079-D86D-466C-546F-CA31F854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0CB9B6-B870-932D-2DF4-0B98189A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22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315A-55C9-83AE-7B97-C1D41978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Microcontroller Boards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9367B6-B2B1-22DD-F8AA-F6A553B4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4500" y="6356350"/>
            <a:ext cx="4114800" cy="365125"/>
          </a:xfrm>
        </p:spPr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CDDF681-3392-0FBD-14BA-777F0090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3798790"/>
            <a:ext cx="2996936" cy="224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SP32-C3-DEVKITM-1 Espressif Systems | Development Boards, Kits,  Programmers | DigiKey">
            <a:extLst>
              <a:ext uri="{FF2B5EF4-FFF2-40B4-BE49-F238E27FC236}">
                <a16:creationId xmlns:a16="http://schemas.microsoft.com/office/drawing/2014/main" id="{9BC2E609-F149-524F-7A34-FDC19886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33" y="1416846"/>
            <a:ext cx="2288974" cy="22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aspberry Pi 4 Model B (8GB) : Amazon.co.uk: Computers &amp; Accessories">
            <a:extLst>
              <a:ext uri="{FF2B5EF4-FFF2-40B4-BE49-F238E27FC236}">
                <a16:creationId xmlns:a16="http://schemas.microsoft.com/office/drawing/2014/main" id="{2916DD7B-664D-4D44-B6B4-B6BC57B4D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71" y="3988484"/>
            <a:ext cx="2929357" cy="213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Microcontroller Board Platforms │ DigiKey">
            <a:extLst>
              <a:ext uri="{FF2B5EF4-FFF2-40B4-BE49-F238E27FC236}">
                <a16:creationId xmlns:a16="http://schemas.microsoft.com/office/drawing/2014/main" id="{75AC8BD7-E6C1-29E7-86EC-68BBFDE5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23" y="3804948"/>
            <a:ext cx="2436649" cy="243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Arduino Uno Rev3 — Arduino Official Store">
            <a:extLst>
              <a:ext uri="{FF2B5EF4-FFF2-40B4-BE49-F238E27FC236}">
                <a16:creationId xmlns:a16="http://schemas.microsoft.com/office/drawing/2014/main" id="{1601DEEA-9877-3791-4F48-0A8622B45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56" y="1579965"/>
            <a:ext cx="2808317" cy="210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F284AE3-62B9-003B-61F0-0DA919C9D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" r="4734"/>
          <a:stretch/>
        </p:blipFill>
        <p:spPr bwMode="auto">
          <a:xfrm>
            <a:off x="7942656" y="1661209"/>
            <a:ext cx="2921001" cy="23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3333 Adafruit | Mouser United Kingdom">
            <a:extLst>
              <a:ext uri="{FF2B5EF4-FFF2-40B4-BE49-F238E27FC236}">
                <a16:creationId xmlns:a16="http://schemas.microsoft.com/office/drawing/2014/main" id="{22341A82-A607-467E-7069-86FE9C7C6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938" y="1762926"/>
            <a:ext cx="2244423" cy="224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uy Feather M0 datadalogger with microSD card Botland - Robotic Shop">
            <a:extLst>
              <a:ext uri="{FF2B5EF4-FFF2-40B4-BE49-F238E27FC236}">
                <a16:creationId xmlns:a16="http://schemas.microsoft.com/office/drawing/2014/main" id="{C335D4EE-9BE8-1CC9-4FC5-C8843D695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" t="5170" r="8609" b="5213"/>
          <a:stretch/>
        </p:blipFill>
        <p:spPr bwMode="auto">
          <a:xfrm>
            <a:off x="9774201" y="3398641"/>
            <a:ext cx="2178912" cy="23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E8B30-7D21-2964-127C-89A5678E9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5DE93-58F2-BEDB-23EB-7975B71D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1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B6C7-027E-C353-EF97-E8204C07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and Serial Monitor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D0BA4-1F75-BA77-00D1-AE6307AB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01B26-4447-5320-60D9-E7AC09BF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5ABB1-8C27-EC6F-FC95-322CF9CF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30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831099-B25C-A63B-5E71-9C29EC417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817" y="3034982"/>
            <a:ext cx="5966977" cy="2804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EE343B-6A8C-DF55-E60B-EA93AB4C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7" y="1807967"/>
            <a:ext cx="5380186" cy="3124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675EE9-3FF1-9445-AAC2-7E7995424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151" y="2090603"/>
            <a:ext cx="1054898" cy="5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33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8A8C-0F3E-8704-D2F0-14B69558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9E189-85A7-3988-A24C-F1D57E278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95" y="1825625"/>
            <a:ext cx="11025554" cy="4351338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the potentiometer to the </a:t>
            </a:r>
            <a:r>
              <a:rPr lang="en-GB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Adalogger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via the breadboard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Upload the code to read the analogue value from the potentiometer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 at the Serial Monitor and Serial Plotter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Modify the code to convert the raw value into a meaningful voltage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Display the voltage in the form… “[number] volts” every 0.1s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 the voltage you are displaying on screen with a multi-meter</a:t>
            </a:r>
          </a:p>
          <a:p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Modify the code to turn the LED on if the voltage is greater than 2.5V</a:t>
            </a:r>
          </a:p>
          <a:p>
            <a:endParaRPr lang="en-GB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 </a:t>
            </a:r>
            <a:r>
              <a:rPr lang="en-GB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Close the Serial Monitor before uploading a new sketch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47A09-7B6B-6A43-77BB-9BB898CB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ACDC2-B291-E550-8115-1F7AB57E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C38D-8423-69C1-6D28-CAA938CE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380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638B-7AC4-7A62-C549-0F15C319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Temperature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A5484-38BB-E044-7C63-53BB254B6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5523" y="1456293"/>
            <a:ext cx="5562600" cy="4900057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very temperature sensor has an 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analogue sensor at its core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but digital temperature sensors take the conversion stage (i.e. measured voltage or current to temperature) out of our hands</a:t>
            </a:r>
          </a:p>
          <a:p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Sensors 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positioned a 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long distance 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away from the controller</a:t>
            </a: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(i.e. over 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long cables) can be 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susceptible to noise</a:t>
            </a:r>
          </a:p>
          <a:p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digital signals, the voltage or current are restricted to 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discrete levels 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can be determined by 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comparison to a threshold value </a:t>
            </a:r>
          </a:p>
          <a:p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makes the signals more 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resilient to noise but at the cost of discretisation 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i.e. the resolution of the measured value is now limited.  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FB2F7-56A2-F35A-498F-27766FB0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EBB5B0-E8F3-B9A2-4A5B-06CAD8622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" y="2537496"/>
            <a:ext cx="5973179" cy="24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616AC-9611-25BD-9A5D-07DD94845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0B3C8-863A-9B82-4C3B-28FF1B34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843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AA29-967B-AA65-1FAF-A9EFA5C5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Temperature Sensor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29D3A-3EFC-5C4B-F494-2CBDC753B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7BAD148-5B95-B68A-7BAC-517C5ACD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598" y="1962118"/>
            <a:ext cx="4127727" cy="102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E2136B-5CED-7912-D270-F6851D81A3FF}"/>
              </a:ext>
            </a:extLst>
          </p:cNvPr>
          <p:cNvSpPr txBox="1"/>
          <p:nvPr/>
        </p:nvSpPr>
        <p:spPr>
          <a:xfrm>
            <a:off x="3895281" y="1414995"/>
            <a:ext cx="3518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374146"/>
                </a:solidFill>
                <a:effectLst/>
                <a:latin typeface="Calibri" panose="020F0502020204030204" pitchFamily="34" charset="0"/>
              </a:rPr>
              <a:t>DS18B20 (</a:t>
            </a:r>
            <a:r>
              <a:rPr lang="en-GB" sz="2800" b="0" i="0" u="sng" strike="noStrike" dirty="0">
                <a:solidFill>
                  <a:srgbClr val="92D050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datasheet</a:t>
            </a:r>
            <a:r>
              <a:rPr lang="en-GB" sz="2800" b="0" i="0" dirty="0">
                <a:solidFill>
                  <a:srgbClr val="374146"/>
                </a:solidFill>
                <a:effectLst/>
                <a:latin typeface="Calibri" panose="020F0502020204030204" pitchFamily="34" charset="0"/>
              </a:rPr>
              <a:t>)</a:t>
            </a:r>
            <a:endParaRPr lang="en-GB" sz="2800" dirty="0">
              <a:solidFill>
                <a:srgbClr val="374146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7D782B-827F-E3A0-8B55-0543B0A832D6}"/>
              </a:ext>
            </a:extLst>
          </p:cNvPr>
          <p:cNvSpPr txBox="1">
            <a:spLocks/>
          </p:cNvSpPr>
          <p:nvPr/>
        </p:nvSpPr>
        <p:spPr>
          <a:xfrm>
            <a:off x="1484923" y="3096846"/>
            <a:ext cx="8479692" cy="2090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3-wire sensor </a:t>
            </a:r>
            <a:r>
              <a:rPr lang="en-GB" sz="2000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kumimoji="0" lang="en-GB" altLang="en-US" sz="2000" b="0" i="0" u="none" strike="noStrike" cap="none" normalizeH="0" baseline="-30000" dirty="0" err="1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cc</a:t>
            </a:r>
            <a:r>
              <a:rPr lang="en-GB" altLang="en-US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(supply voltage), GND (0V) and DATA (signal)</a:t>
            </a:r>
            <a:endParaRPr lang="en-GB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Measurement range = -55°C to 125°C</a:t>
            </a:r>
          </a:p>
          <a:p>
            <a:pPr algn="ctr"/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 of temperature sensor = ±1°C (between -30°C to 100°C)</a:t>
            </a:r>
          </a:p>
          <a:p>
            <a:pPr algn="ctr"/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Configured to provide 9 or 12-bit resolution</a:t>
            </a:r>
          </a:p>
          <a:p>
            <a:endParaRPr lang="en-GB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F5AED906-7FAA-F04B-CA62-7838D7BC6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39247"/>
              </p:ext>
            </p:extLst>
          </p:nvPr>
        </p:nvGraphicFramePr>
        <p:xfrm>
          <a:off x="1484923" y="4773953"/>
          <a:ext cx="847969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6564">
                  <a:extLst>
                    <a:ext uri="{9D8B030D-6E8A-4147-A177-3AD203B41FA5}">
                      <a16:colId xmlns:a16="http://schemas.microsoft.com/office/drawing/2014/main" val="2367683342"/>
                    </a:ext>
                  </a:extLst>
                </a:gridCol>
                <a:gridCol w="2826564">
                  <a:extLst>
                    <a:ext uri="{9D8B030D-6E8A-4147-A177-3AD203B41FA5}">
                      <a16:colId xmlns:a16="http://schemas.microsoft.com/office/drawing/2014/main" val="3284523183"/>
                    </a:ext>
                  </a:extLst>
                </a:gridCol>
                <a:gridCol w="2826564">
                  <a:extLst>
                    <a:ext uri="{9D8B030D-6E8A-4147-A177-3AD203B41FA5}">
                      <a16:colId xmlns:a16="http://schemas.microsoft.com/office/drawing/2014/main" val="1450691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9-bit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12-bit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63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Measurement time (</a:t>
                      </a:r>
                      <a:r>
                        <a:rPr lang="en-GB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ms</a:t>
                      </a:r>
                      <a:r>
                        <a:rPr lang="en-GB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898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Minimum temperature difference (</a:t>
                      </a:r>
                      <a:r>
                        <a:rPr lang="en-GB" sz="1800" dirty="0">
                          <a:solidFill>
                            <a:srgbClr val="374146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0.0625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21586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E30E8-4D17-F665-E896-BDDB7B4F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379D7-434F-1890-72BB-6A7D42E5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489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ECBD-3678-B123-1CD6-EBADA3C1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Temperature Sensor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FE972-08F8-4340-9D0B-0201EEF2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EE13504-B6A8-DA01-52EA-DF1340A512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" y="2284980"/>
            <a:ext cx="5513423" cy="246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4EBBFB4-79AF-33E0-601A-E17830A24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554" y="1508869"/>
            <a:ext cx="6096000" cy="46935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sz="2000" b="1" i="0" u="none" strike="noStrike" cap="none" normalizeH="0" baseline="0" dirty="0">
                <a:ln>
                  <a:noFill/>
                </a:ln>
                <a:solidFill>
                  <a:srgbClr val="1A495C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Wiring Instructions </a:t>
            </a:r>
            <a:endParaRPr lang="en-GB" alt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the GND, </a:t>
            </a:r>
            <a:r>
              <a:rPr kumimoji="0" lang="en-GB" altLang="en-US" sz="2000" b="0" i="0" u="none" strike="noStrike" cap="none" normalizeH="0" baseline="0" dirty="0" err="1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kumimoji="0" lang="en-GB" altLang="en-US" sz="2000" b="0" i="0" u="none" strike="noStrike" cap="none" normalizeH="0" baseline="-30000" dirty="0" err="1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cc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DATA wires to the green 3-way terminal block.  Each wire should be in a different terminal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Choose a suitable location on the breadboard and plug in the terminal block 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the breadboard trace corresponding to the GND wire to the GND rail, and then do the same for </a:t>
            </a:r>
            <a:r>
              <a:rPr kumimoji="0" lang="en-GB" altLang="en-US" sz="2000" b="0" i="0" u="none" strike="noStrike" cap="none" normalizeH="0" baseline="0" dirty="0" err="1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kumimoji="0" lang="en-GB" altLang="en-US" sz="2000" b="0" i="0" u="none" strike="noStrike" cap="none" normalizeH="0" baseline="-30000" dirty="0" err="1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cc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(3V3)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the breadboard trace corresponding to the DATA wire to the same breadboard trace as Pin 5 (D5) on the </a:t>
            </a:r>
            <a:r>
              <a:rPr kumimoji="0" lang="en-GB" altLang="en-US" sz="2000" b="0" i="0" u="none" strike="noStrike" cap="none" normalizeH="0" baseline="0" dirty="0" err="1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Adalogger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microcontroller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a 4k7 resistor between the </a:t>
            </a:r>
            <a:r>
              <a:rPr kumimoji="0" lang="en-GB" altLang="en-US" sz="2000" b="0" i="0" u="none" strike="noStrike" cap="none" normalizeH="0" baseline="0" dirty="0" err="1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kumimoji="0" lang="en-GB" altLang="en-US" sz="2000" b="0" i="0" u="none" strike="noStrike" cap="none" normalizeH="0" baseline="-30000" dirty="0" err="1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cc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DATA breadboard traces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kumimoji="0" lang="en-GB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                                                               </a:t>
            </a: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2FFCD-3A85-63FF-8861-8A55A480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A25E9-D631-F1B2-7F3F-D0E2E26D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437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4755-B778-C8B9-7CAB-AFFC3E6A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Arduino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0514-62E1-6CED-1A5F-AC209C371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24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Arduino libraries are an </a:t>
            </a:r>
            <a:r>
              <a:rPr lang="en-GB" sz="24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extension</a:t>
            </a:r>
            <a:r>
              <a:rPr lang="en-GB" sz="24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 of the standard Arduino programming language</a:t>
            </a:r>
          </a:p>
          <a:p>
            <a:pPr algn="l"/>
            <a:r>
              <a:rPr lang="en-GB" sz="24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Thousands of free, open-source libraries</a:t>
            </a:r>
            <a:r>
              <a:rPr lang="en-GB" sz="24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, both official and contributed by the community</a:t>
            </a:r>
          </a:p>
          <a:p>
            <a:pPr algn="l"/>
            <a:r>
              <a:rPr lang="en-GB" sz="24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Libraries simplifies the use of otherwise complex code</a:t>
            </a:r>
            <a:r>
              <a:rPr lang="en-GB" sz="24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, such as reading a specific sensor, controlling a motor or connecting to the Internet</a:t>
            </a:r>
          </a:p>
          <a:p>
            <a:pPr algn="l"/>
            <a:r>
              <a:rPr lang="en-GB" sz="24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Simply download and install a library, include it at the top of your code, and use any of the available functionalities of it. </a:t>
            </a:r>
            <a:endParaRPr lang="en-GB" sz="2400" dirty="0">
              <a:solidFill>
                <a:srgbClr val="374146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BEC9-64B1-5DAC-910F-FEAE94EE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55EA0-F695-93B2-1B71-D37B309B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ACA4D-5E94-1C98-F045-D25E3E1D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44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AFDF-B209-C7B2-CC10-DDA68EA30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E23-D2F9-E355-8E0F-B14EA24D8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584" y="1467819"/>
            <a:ext cx="6214313" cy="2662584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Download the .ZIP folder which includes:</a:t>
            </a:r>
          </a:p>
          <a:p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DS18B20</a:t>
            </a:r>
          </a:p>
          <a:p>
            <a:r>
              <a:rPr lang="en-GB" sz="2000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OneWire</a:t>
            </a:r>
            <a:endParaRPr lang="en-GB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Move file location to Arduino libraries directory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(Alternative: In Arduino IDE, Sketch -&gt; Include Library -&gt; Add .ZIP Library -&gt; Locate folder)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69DA3-09ED-9CE1-6C36-F6E593DA0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B9FC99-8A70-3208-8194-24483E0A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64" y="3766955"/>
            <a:ext cx="4542487" cy="2439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D05D3-675A-B6B9-6FC6-6569DAED7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463" y="3429000"/>
            <a:ext cx="4366638" cy="2095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81E507-DD1E-67EE-0C0B-8F8029FE839C}"/>
              </a:ext>
            </a:extLst>
          </p:cNvPr>
          <p:cNvSpPr txBox="1"/>
          <p:nvPr/>
        </p:nvSpPr>
        <p:spPr>
          <a:xfrm>
            <a:off x="6965463" y="1586088"/>
            <a:ext cx="4388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Include the header file (.h) in your sketch (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header file has definitions for the library):</a:t>
            </a:r>
          </a:p>
          <a:p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Sketch -&gt; Include Library -&gt; </a:t>
            </a:r>
            <a:r>
              <a:rPr lang="en-GB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DS18B20 and </a:t>
            </a:r>
            <a:r>
              <a:rPr lang="en-GB" sz="2000" b="1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OneWire</a:t>
            </a:r>
            <a:endParaRPr lang="en-GB" sz="2000" b="1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8EA61-4FFC-6D52-49BC-12A4F1FF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47E8E7-F06F-6BF4-2675-E511EAB8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542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7F9F-C454-9A26-9D1E-F6B4F0A36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B3CE2-911C-E675-BD30-867F77A19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Configure the temperature sensor hardware and connect to the </a:t>
            </a:r>
            <a:r>
              <a:rPr lang="en-GB" sz="2600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Adalogger</a:t>
            </a:r>
            <a:endParaRPr lang="en-GB" sz="26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the DS18B20 and </a:t>
            </a:r>
            <a:r>
              <a:rPr lang="en-GB" sz="2600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OneWire</a:t>
            </a:r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library’s to the IDE</a:t>
            </a:r>
          </a:p>
          <a:p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Upload the code and display the temperature measurements</a:t>
            </a:r>
          </a:p>
          <a:p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 the code to print every 5 seconds</a:t>
            </a:r>
          </a:p>
          <a:p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function ‘</a:t>
            </a:r>
            <a:r>
              <a:rPr lang="en-GB" sz="2600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millis</a:t>
            </a:r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()’ to print the time since the program started after each temperature measurement</a:t>
            </a:r>
          </a:p>
          <a:p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Convert the temperature loop into a function</a:t>
            </a:r>
          </a:p>
          <a:p>
            <a:endParaRPr lang="en-GB" sz="26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AD769-432A-1496-2B8F-5A3807172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148EE-7D5A-D97E-7A19-94CF2BA1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0B2F1-6B5F-1127-4812-C3D0283F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9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9A79-B715-96D1-A35B-B3E15BDD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to SD card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A49BE-9D4A-117A-D5D4-C332A136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A9FAC-ABE7-8111-F11B-4C4AB72B7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9CD2D-6BF2-F0B6-78B9-3195A113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38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A70C2F-21E4-8ACC-41EE-6B55532A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189" y="1471613"/>
            <a:ext cx="5195407" cy="47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94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DFDD-7D8D-E95D-F134-7EDDD455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71A17-091B-17EA-2461-87CB03DBC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7308" cy="1855421"/>
          </a:xfrm>
        </p:spPr>
        <p:txBody>
          <a:bodyPr/>
          <a:lstStyle/>
          <a:p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the SD and SPI libraries</a:t>
            </a:r>
          </a:p>
          <a:p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example SD codes to test reading and writing to the card</a:t>
            </a:r>
          </a:p>
          <a:p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Modify the code to save temperature measurements every second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94F2E-11B7-F32F-ADA9-405E5611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F4F37-8DE7-FBE3-3CE9-D740C734C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F3711-A32A-C241-EE11-8F5BDFE1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39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B3489-D6B7-55C0-5752-A7E7A5443B56}"/>
              </a:ext>
            </a:extLst>
          </p:cNvPr>
          <p:cNvSpPr txBox="1"/>
          <p:nvPr/>
        </p:nvSpPr>
        <p:spPr>
          <a:xfrm>
            <a:off x="838200" y="3912690"/>
            <a:ext cx="10515599" cy="2212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GB" sz="2600" b="1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 Tasks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Save temperature measurement to the SD card for 10 seconds (1Hz frequency) every minute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GB" sz="260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hilst saving temperature measurements, make the LED turn on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60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the led to flash if the temperature is higher than 22°C </a:t>
            </a:r>
          </a:p>
        </p:txBody>
      </p:sp>
    </p:spTree>
    <p:extLst>
      <p:ext uri="{BB962C8B-B14F-4D97-AF65-F5344CB8AC3E}">
        <p14:creationId xmlns:p14="http://schemas.microsoft.com/office/powerpoint/2010/main" val="310174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7DD9-142C-F3A1-7951-AB01965E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Microcontroller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28A2-27D1-5AF4-1A19-FDE700A05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488"/>
            <a:ext cx="9633856" cy="4351338"/>
          </a:xfrm>
        </p:spPr>
        <p:txBody>
          <a:bodyPr>
            <a:normAutofit/>
          </a:bodyPr>
          <a:lstStyle/>
          <a:p>
            <a:pPr algn="ctr"/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A </a:t>
            </a:r>
            <a:r>
              <a:rPr lang="en-GB" sz="200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program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 is loaded onto the microcontroller</a:t>
            </a:r>
          </a:p>
          <a:p>
            <a:pPr algn="ctr"/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Typically, only a </a:t>
            </a:r>
            <a:r>
              <a:rPr lang="en-GB" sz="200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single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 program runs on the microcontroller</a:t>
            </a:r>
          </a:p>
          <a:p>
            <a:pPr algn="ctr"/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</a:rPr>
              <a:t>The program can be designed to perform one single action, such as blinking an LED, or execute hundreds of actions in a cycle</a:t>
            </a:r>
          </a:p>
          <a:p>
            <a:pPr algn="ctr"/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</a:rPr>
              <a:t>It will start execution as soon as the board is powered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07D6A-00BA-1C6A-46C3-2628AF74A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D16BCC-19D4-E4D8-AC92-C53BDF8C1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" b="22411"/>
          <a:stretch/>
        </p:blipFill>
        <p:spPr bwMode="auto">
          <a:xfrm>
            <a:off x="2761569" y="3707353"/>
            <a:ext cx="6255204" cy="233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8C270-BC3F-9450-85CD-F5B35EE5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6CAB2-4BF8-9DB8-068F-BB0DB182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86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8FC2-0EC6-2711-603E-0959031A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Adalogger</a:t>
            </a:r>
            <a:r>
              <a:rPr lang="en-GB" dirty="0"/>
              <a:t> Feather M0 Microcontroller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94CBE-C6D8-B0C8-C30D-EC7962CF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ED98C5-8C5E-12D2-52D9-EDD1F166BD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47"/>
          <a:stretch/>
        </p:blipFill>
        <p:spPr bwMode="auto">
          <a:xfrm>
            <a:off x="300251" y="2283935"/>
            <a:ext cx="4853808" cy="32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A9C05BA-AA22-4CA8-6EAC-41B63FECC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74" y="1506765"/>
            <a:ext cx="6664282" cy="46320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sz="2000" b="1" dirty="0">
                <a:solidFill>
                  <a:srgbClr val="0088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ways to power: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 port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- </a:t>
            </a:r>
            <a:r>
              <a:rPr lang="en-GB" altLang="en-US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3.3</a:t>
            </a:r>
            <a:r>
              <a:rPr kumimoji="0" lang="en-GB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supply from the PC (also used to upload code onto the board)</a:t>
            </a:r>
            <a:endParaRPr lang="en-GB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Lithium battery connector </a:t>
            </a: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enables the </a:t>
            </a:r>
            <a:r>
              <a:rPr lang="en-GB" sz="2000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Adalogger</a:t>
            </a: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be used when it’s not plugged into a PC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rgbClr val="374146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SD card holder </a:t>
            </a: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used to read and write measurements to an SD card </a:t>
            </a:r>
            <a:endParaRPr lang="en-US" altLang="en-US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Microcontroller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- this is the brain! It is the component that we load programs into. Think of it as a tiny computer, designed to execute specific things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oltage regulator 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converts the USB or battery voltage to </a:t>
            </a: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3.3V for the microcontroller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72C33-611D-65D9-92ED-DF63CAD5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7E4E6-2315-EE1E-B620-91C15C75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472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8FC2-0EC6-2711-603E-0959031A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Adalogger</a:t>
            </a:r>
            <a:r>
              <a:rPr lang="en-GB" dirty="0"/>
              <a:t> Feather M0 Microcontroller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94CBE-C6D8-B0C8-C30D-EC7962CF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1030" name="Picture 6" descr="Adafruit M0 Datalogger Feather - Pinout">
            <a:extLst>
              <a:ext uri="{FF2B5EF4-FFF2-40B4-BE49-F238E27FC236}">
                <a16:creationId xmlns:a16="http://schemas.microsoft.com/office/drawing/2014/main" id="{ED962AF9-2CCD-E8C7-4F87-C102962758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1" y="1270000"/>
            <a:ext cx="7192849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EFADCE-4EF6-44F2-5569-2B85826EF7F0}"/>
              </a:ext>
            </a:extLst>
          </p:cNvPr>
          <p:cNvSpPr txBox="1"/>
          <p:nvPr/>
        </p:nvSpPr>
        <p:spPr>
          <a:xfrm>
            <a:off x="453369" y="1861388"/>
            <a:ext cx="411480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pins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- pins that use digital logic (0,1 or LOW/HIGH). Commonly used for switches, turning LED on/off.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 pins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- pins that can read analog values in a 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10-bit resolution (0-1023).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3V pins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these pins are used to power external components – outputs 3.3V from the regulator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- </a:t>
            </a:r>
            <a:r>
              <a:rPr lang="en-GB" sz="20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ground for all power and logic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F70BF-FF77-E8C5-E39F-31B85768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2F5A6-D482-9B24-DF37-9225DB8C6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139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5DF1-3FF8-C978-E0DE-AF18CC6B1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7772400" cy="1325563"/>
          </a:xfrm>
        </p:spPr>
        <p:txBody>
          <a:bodyPr/>
          <a:lstStyle/>
          <a:p>
            <a:r>
              <a:rPr lang="en-GB" dirty="0"/>
              <a:t>Electrical signals</a:t>
            </a:r>
          </a:p>
        </p:txBody>
      </p:sp>
      <p:pic>
        <p:nvPicPr>
          <p:cNvPr id="8194" name="Picture 2" descr="Basics of an analog signal.">
            <a:extLst>
              <a:ext uri="{FF2B5EF4-FFF2-40B4-BE49-F238E27FC236}">
                <a16:creationId xmlns:a16="http://schemas.microsoft.com/office/drawing/2014/main" id="{AC31794D-A8DF-EE02-797D-541CA22DDC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2" t="9571" r="17824" b="13089"/>
          <a:stretch/>
        </p:blipFill>
        <p:spPr bwMode="auto">
          <a:xfrm>
            <a:off x="6915837" y="3687766"/>
            <a:ext cx="3755572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asics of a digital signal.">
            <a:extLst>
              <a:ext uri="{FF2B5EF4-FFF2-40B4-BE49-F238E27FC236}">
                <a16:creationId xmlns:a16="http://schemas.microsoft.com/office/drawing/2014/main" id="{5210A1B3-C67F-BF67-F723-75421AB2D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5" t="7885" r="3317" b="7409"/>
          <a:stretch/>
        </p:blipFill>
        <p:spPr bwMode="auto">
          <a:xfrm>
            <a:off x="1313104" y="3687766"/>
            <a:ext cx="4187591" cy="24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DB544-3717-D9B0-9FAF-5C25AEA86CEC}"/>
              </a:ext>
            </a:extLst>
          </p:cNvPr>
          <p:cNvSpPr txBox="1">
            <a:spLocks/>
          </p:cNvSpPr>
          <p:nvPr/>
        </p:nvSpPr>
        <p:spPr>
          <a:xfrm>
            <a:off x="838200" y="1465490"/>
            <a:ext cx="10374086" cy="2021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</a:rPr>
              <a:t>Microcontrollers can be used to </a:t>
            </a:r>
            <a:r>
              <a:rPr lang="en-GB" sz="2000" b="1" dirty="0">
                <a:solidFill>
                  <a:srgbClr val="374146"/>
                </a:solidFill>
                <a:latin typeface="Open Sans" panose="020B0606030504020204" pitchFamily="34" charset="0"/>
              </a:rPr>
              <a:t>send or receive information</a:t>
            </a: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</a:rPr>
              <a:t> to and from electronic components</a:t>
            </a:r>
          </a:p>
          <a:p>
            <a:pPr algn="ctr"/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All communication between electronic components are facilitated by 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electronic signals</a:t>
            </a:r>
            <a:endParaRPr lang="en-GB" sz="2000" b="0" i="0" dirty="0">
              <a:solidFill>
                <a:srgbClr val="374146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There are two main types of electronic signals: </a:t>
            </a:r>
            <a:r>
              <a:rPr lang="en-GB" sz="2000" b="1" i="0" dirty="0" err="1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analog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 &amp; digital</a:t>
            </a:r>
            <a:endParaRPr lang="en-GB" sz="2000" dirty="0">
              <a:solidFill>
                <a:srgbClr val="374146"/>
              </a:solidFill>
              <a:latin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AFDF4-17F0-F23E-36BA-16A0BBB263DF}"/>
              </a:ext>
            </a:extLst>
          </p:cNvPr>
          <p:cNvSpPr/>
          <p:nvPr/>
        </p:nvSpPr>
        <p:spPr>
          <a:xfrm>
            <a:off x="2068285" y="3230566"/>
            <a:ext cx="265611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09989A-EDF4-42F1-2390-933F950D0145}"/>
              </a:ext>
            </a:extLst>
          </p:cNvPr>
          <p:cNvSpPr/>
          <p:nvPr/>
        </p:nvSpPr>
        <p:spPr>
          <a:xfrm>
            <a:off x="7282542" y="3230566"/>
            <a:ext cx="265611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2117407-D66B-ED7C-CC7C-C45F886A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86C65-FD20-A5AD-199E-762648BD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F3C7F5-86DA-EA52-8767-4BF0063F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45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4CCB-AFC5-25FA-5713-F71D87F6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vs Analog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2CA7E-CA9B-F63A-2C97-FEB3AF7AE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829" y="3621485"/>
            <a:ext cx="5306787" cy="298025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</a:t>
            </a:r>
            <a:r>
              <a:rPr lang="en-GB" sz="2000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</a:t>
            </a: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signal is generally bound to a voltage range. This is typically 0-5V, or 0-3.3V (for the </a:t>
            </a:r>
            <a:r>
              <a:rPr lang="en-GB" sz="2000" dirty="0" err="1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Adalogger</a:t>
            </a:r>
            <a:r>
              <a:rPr lang="en-GB" sz="2000" dirty="0">
                <a:solidFill>
                  <a:srgbClr val="3741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>
              <a:spcBef>
                <a:spcPts val="600"/>
              </a:spcBef>
            </a:pP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microcontroller has a circuit inside called an </a:t>
            </a:r>
            <a:r>
              <a:rPr lang="en-GB" sz="2000" b="1" i="1" dirty="0" err="1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</a:t>
            </a:r>
            <a:r>
              <a:rPr lang="en-GB" sz="2000" b="1" i="1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-to-digital converter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or </a:t>
            </a:r>
            <a:r>
              <a:rPr lang="en-GB" sz="2000" b="1" i="1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ADC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  <a:p>
            <a:pPr>
              <a:spcBef>
                <a:spcPts val="600"/>
              </a:spcBef>
            </a:pPr>
            <a:r>
              <a:rPr lang="en-GB" sz="200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reads the changing voltage and converts it to a number between 0 and 1023 (for a 10-bit ADC)</a:t>
            </a:r>
            <a:endParaRPr lang="en-GB" sz="2000" dirty="0">
              <a:solidFill>
                <a:srgbClr val="37414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1CB14B-23E5-0FBE-1C69-A9DB97B4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pic>
        <p:nvPicPr>
          <p:cNvPr id="5" name="Picture 4" descr="Basics of a digital signal.">
            <a:extLst>
              <a:ext uri="{FF2B5EF4-FFF2-40B4-BE49-F238E27FC236}">
                <a16:creationId xmlns:a16="http://schemas.microsoft.com/office/drawing/2014/main" id="{934B6AB1-1EA0-4B00-AB18-1608855B8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5" t="7885" r="3317" b="7409"/>
          <a:stretch/>
        </p:blipFill>
        <p:spPr bwMode="auto">
          <a:xfrm>
            <a:off x="1643742" y="1777688"/>
            <a:ext cx="2841171" cy="16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asics of an analog signal.">
            <a:extLst>
              <a:ext uri="{FF2B5EF4-FFF2-40B4-BE49-F238E27FC236}">
                <a16:creationId xmlns:a16="http://schemas.microsoft.com/office/drawing/2014/main" id="{0225E406-F3B6-5022-FCEC-45054D852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2" t="9571" r="17824" b="13089"/>
          <a:stretch/>
        </p:blipFill>
        <p:spPr bwMode="auto">
          <a:xfrm>
            <a:off x="7769348" y="1798372"/>
            <a:ext cx="2500306" cy="170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DF2CC0-84B8-8644-38D8-61956FF7FEA0}"/>
              </a:ext>
            </a:extLst>
          </p:cNvPr>
          <p:cNvSpPr/>
          <p:nvPr/>
        </p:nvSpPr>
        <p:spPr>
          <a:xfrm>
            <a:off x="1785253" y="1348156"/>
            <a:ext cx="265611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3FA186-D2E2-84E6-E0FE-972E0910EDAD}"/>
              </a:ext>
            </a:extLst>
          </p:cNvPr>
          <p:cNvSpPr/>
          <p:nvPr/>
        </p:nvSpPr>
        <p:spPr>
          <a:xfrm>
            <a:off x="7613539" y="1345252"/>
            <a:ext cx="265611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47691-91DB-24AF-F3D8-247D0F06FAD3}"/>
              </a:ext>
            </a:extLst>
          </p:cNvPr>
          <p:cNvSpPr txBox="1"/>
          <p:nvPr/>
        </p:nvSpPr>
        <p:spPr>
          <a:xfrm>
            <a:off x="413657" y="3537860"/>
            <a:ext cx="5769429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A digital signal represents only 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two binary states (0 or 1)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 that are read as 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high or low 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states in the program. 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You can 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easily read and write digital signals 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such as a button state, or to turn something on or off.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Sending high or low state rapidly creates a 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binary sequence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 or a </a:t>
            </a:r>
            <a:r>
              <a:rPr lang="en-GB" sz="2000" b="1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bitstream</a:t>
            </a:r>
            <a:r>
              <a:rPr lang="en-GB" sz="2000" b="0" i="0" dirty="0">
                <a:solidFill>
                  <a:srgbClr val="374146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A76CBF1-DE8A-2A35-0784-A23DDBA4E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t="58006" r="39375"/>
          <a:stretch/>
        </p:blipFill>
        <p:spPr bwMode="auto">
          <a:xfrm>
            <a:off x="8153400" y="1759636"/>
            <a:ext cx="1730828" cy="181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5172B48-02F4-356A-16EF-FCE58CAF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720C3D-6F03-EBD5-6367-C045BB12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C467-85A6-48DA-7023-36C28D3F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Bits and Bytes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D13B9-FCF6-9E8F-0260-2B7F5E75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Introduction to Arduino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FA342-0DEB-34A5-8DFC-7C5BF6B6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14/02/2024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9B5A1-D255-778A-C61F-71D308C9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42DC0-EBCC-4F32-A900-4F301512B48E}" type="slidenum">
              <a:rPr lang="en-GB" smtClean="0"/>
              <a:t>9</a:t>
            </a:fld>
            <a:endParaRPr lang="en-GB"/>
          </a:p>
        </p:txBody>
      </p:sp>
      <p:pic>
        <p:nvPicPr>
          <p:cNvPr id="3074" name="Picture 2" descr="Byte | Samsung Semiconductor Global">
            <a:extLst>
              <a:ext uri="{FF2B5EF4-FFF2-40B4-BE49-F238E27FC236}">
                <a16:creationId xmlns:a16="http://schemas.microsoft.com/office/drawing/2014/main" id="{A6B5DC4B-5C47-3993-AEE9-90DF26F4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9" y="1777999"/>
            <a:ext cx="6424681" cy="36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8-bit vs 12-bit on the Canon C200">
            <a:extLst>
              <a:ext uri="{FF2B5EF4-FFF2-40B4-BE49-F238E27FC236}">
                <a16:creationId xmlns:a16="http://schemas.microsoft.com/office/drawing/2014/main" id="{6C569668-F4A4-9532-546C-D139D716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640" y="1561404"/>
            <a:ext cx="5257801" cy="194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nsything - What is 24-bit Acquisition Anyway?">
            <a:extLst>
              <a:ext uri="{FF2B5EF4-FFF2-40B4-BE49-F238E27FC236}">
                <a16:creationId xmlns:a16="http://schemas.microsoft.com/office/drawing/2014/main" id="{50FAC186-A84C-22C0-C922-56FE8F418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46" y="3617121"/>
            <a:ext cx="4319588" cy="242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454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YOSKILLS_POWERPOINT_TEMPLATE" id="{281350D4-19A1-40E6-8251-4B36022E6E9B}" vid="{6E0280B5-4D79-4F9D-9857-EE6606C6F3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CRYOSKILLS_POWERPOINT_TEMPLATE</Template>
  <TotalTime>4062</TotalTime>
  <Words>2358</Words>
  <Application>Microsoft Office PowerPoint</Application>
  <PresentationFormat>Widescreen</PresentationFormat>
  <Paragraphs>382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Open Sans</vt:lpstr>
      <vt:lpstr>Segoe UI</vt:lpstr>
      <vt:lpstr>Office Theme</vt:lpstr>
      <vt:lpstr>Introduction to Arduino</vt:lpstr>
      <vt:lpstr>Contents</vt:lpstr>
      <vt:lpstr>Microcontroller Boards</vt:lpstr>
      <vt:lpstr>Microcontroller Basis</vt:lpstr>
      <vt:lpstr>Adalogger Feather M0 Microcontroller</vt:lpstr>
      <vt:lpstr>Adalogger Feather M0 Microcontroller</vt:lpstr>
      <vt:lpstr>Electrical signals</vt:lpstr>
      <vt:lpstr>Digital vs Analog</vt:lpstr>
      <vt:lpstr>Bits and Bytes</vt:lpstr>
      <vt:lpstr>Communication</vt:lpstr>
      <vt:lpstr>Arduino Programming Language</vt:lpstr>
      <vt:lpstr>PowerPoint Presentation</vt:lpstr>
      <vt:lpstr>Data Types</vt:lpstr>
      <vt:lpstr>Program Structure</vt:lpstr>
      <vt:lpstr>Functions</vt:lpstr>
      <vt:lpstr>Arduino Functions</vt:lpstr>
      <vt:lpstr>Read and Write</vt:lpstr>
      <vt:lpstr>Input vs Outputs</vt:lpstr>
      <vt:lpstr>Control Structures</vt:lpstr>
      <vt:lpstr>Typical Workflow</vt:lpstr>
      <vt:lpstr>Arduino IDE</vt:lpstr>
      <vt:lpstr>Arduino Example</vt:lpstr>
      <vt:lpstr>Arduino IDE Setup</vt:lpstr>
      <vt:lpstr>Arduino IDE Setup</vt:lpstr>
      <vt:lpstr>Arduino IDE Setup</vt:lpstr>
      <vt:lpstr>Task 1</vt:lpstr>
      <vt:lpstr>Configuring Hardware</vt:lpstr>
      <vt:lpstr>Electrical Components </vt:lpstr>
      <vt:lpstr>Potentiometer</vt:lpstr>
      <vt:lpstr>Code and Serial Monitor</vt:lpstr>
      <vt:lpstr>Task 2</vt:lpstr>
      <vt:lpstr>Digital Temperature Sensor</vt:lpstr>
      <vt:lpstr>Digital Temperature Sensor</vt:lpstr>
      <vt:lpstr>Digital Temperature Sensor</vt:lpstr>
      <vt:lpstr>Arduino Libraries</vt:lpstr>
      <vt:lpstr>Adding Libraries</vt:lpstr>
      <vt:lpstr>Task 3</vt:lpstr>
      <vt:lpstr>Saving to SD card</vt:lpstr>
      <vt:lpstr>Task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Arduino</dc:title>
  <dc:creator>Emma Fisher - BAS</dc:creator>
  <cp:lastModifiedBy>Emma Fisher - BAS</cp:lastModifiedBy>
  <cp:revision>22</cp:revision>
  <dcterms:created xsi:type="dcterms:W3CDTF">2024-02-08T12:47:09Z</dcterms:created>
  <dcterms:modified xsi:type="dcterms:W3CDTF">2024-02-14T12:26:47Z</dcterms:modified>
</cp:coreProperties>
</file>